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504" r:id="rId3"/>
    <p:sldId id="525" r:id="rId4"/>
    <p:sldId id="526" r:id="rId6"/>
    <p:sldId id="529" r:id="rId7"/>
    <p:sldId id="534" r:id="rId8"/>
    <p:sldId id="550" r:id="rId9"/>
    <p:sldId id="551" r:id="rId10"/>
    <p:sldId id="528" r:id="rId11"/>
    <p:sldId id="505" r:id="rId1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FABE"/>
    <a:srgbClr val="EDB9DF"/>
    <a:srgbClr val="70F89D"/>
    <a:srgbClr val="2E462F"/>
    <a:srgbClr val="B2CAAE"/>
    <a:srgbClr val="456240"/>
    <a:srgbClr val="01BCFF"/>
    <a:srgbClr val="00FFFF"/>
    <a:srgbClr val="21C5FF"/>
    <a:srgbClr val="75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4" autoAdjust="0"/>
    <p:restoredTop sz="95231" autoAdjust="0"/>
  </p:normalViewPr>
  <p:slideViewPr>
    <p:cSldViewPr snapToGrid="0">
      <p:cViewPr>
        <p:scale>
          <a:sx n="80" d="100"/>
          <a:sy n="80" d="100"/>
        </p:scale>
        <p:origin x="-1026" y="-276"/>
      </p:cViewPr>
      <p:guideLst>
        <p:guide orient="horz" pos="2070"/>
        <p:guide pos="29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itchFamily="34" charset="0"/>
              <a:buNone/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itchFamily="34" charset="0"/>
              <a:buNone/>
              <a:defRPr sz="1200" smtClean="0"/>
            </a:lvl1pPr>
          </a:lstStyle>
          <a:p>
            <a:pPr>
              <a:defRPr/>
            </a:pPr>
            <a:fld id="{E3B859E7-AA01-4035-85A4-9702073730D4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itchFamily="34" charset="0"/>
              <a:buNone/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itchFamily="34" charset="0"/>
              <a:buNone/>
              <a:defRPr sz="1200" smtClean="0"/>
            </a:lvl1pPr>
          </a:lstStyle>
          <a:p>
            <a:pPr>
              <a:defRPr/>
            </a:pPr>
            <a:fld id="{AB5DAB71-4C8A-4664-B212-3192036045B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 sz="1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0" tIns="45720" rIns="91440" bIns="45720" anchor="b"/>
          <a:p>
            <a:pPr lvl="0" algn="r"/>
            <a:fld id="{9A0DB2DC-4C9A-4742-B13C-FB6460FD3503}" type="slidenum">
              <a:rPr lang="zh-CN" altLang="en-US" sz="1200">
                <a:solidFill>
                  <a:srgbClr val="000000"/>
                </a:solidFill>
              </a:rPr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457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0" tIns="45720" rIns="91440" bIns="45720" anchor="b"/>
          <a:p>
            <a:pPr lvl="0" algn="r"/>
            <a:fld id="{9A0DB2DC-4C9A-4742-B13C-FB6460FD3503}" type="slidenum">
              <a:rPr lang="zh-CN" altLang="en-US" sz="1200">
                <a:solidFill>
                  <a:srgbClr val="000000"/>
                </a:solidFill>
              </a:rPr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58452-F396-4258-B311-CB4347D938B0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421D4-6863-4D57-B9AC-34916C909EA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3DB61-5CB2-46FD-AEAE-DD5764DD6385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75D21-2043-4A28-9326-DA25AF71D4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46645-B095-4C3C-9B73-E0027AAB6704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434D3-4DF0-4057-94A7-E92FAD1620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>
              <a:defRPr/>
            </a:pPr>
            <a:fld id="{BA6C394A-51F2-447E-9691-E10890E67D75}" type="datetimeFigureOut">
              <a:rPr lang="zh-CN" altLang="en-US" strike="noStrike" noProof="1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>
              <a:defRPr/>
            </a:pPr>
            <a:fld id="{FBEB2F3C-5538-4EDE-BD80-CBB556F4245E}" type="slidenum">
              <a:rPr lang="zh-CN" altLang="en-US" strike="noStrike" noProof="1">
                <a:latin typeface="Calibri" pitchFamily="34" charset="0"/>
                <a:ea typeface="宋体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BA4AC-25FB-45AC-80EB-E9E7D5E7B84C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9E8F1-E540-4C9D-BB0E-DC3E09F2FF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79F4E-2533-447B-BA31-DA3A926258B3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E8C64-583A-4C30-8211-CD3504289D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ED712-E234-4E51-819C-8698B5FB5454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8EDCB-5CE6-4826-9C02-BA6BBCBE4D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FD312-739C-467A-B0C1-48D5D29CFAE5}" type="datetime1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BF14-00DB-4FA4-B93F-8D25535C0FA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BFC19-8DCE-4ABC-8C32-030016DE3B4D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21223-7E11-4FA1-8027-5E19ED7135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DEA49-0488-4396-A281-79FB5FB3B61D}" type="datetime1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74F14-64EF-4BED-A139-D5C87D4B02F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61907-5908-4B10-92A8-E629FD808467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52286-E04D-452E-97DB-711F8C355C2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C22D7-0372-413A-9A77-6FABA35EBDBE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E3C8E-66E5-4B91-910E-8D79CF58E07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19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A6C394A-51F2-447E-9691-E10890E67D75}" type="datetime1">
              <a:rPr lang="zh-CN" altLang="en-US"/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29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39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BEB2F3C-5538-4EDE-BD80-CBB556F4245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4584700" y="2722880"/>
            <a:ext cx="7602220" cy="607695"/>
          </a:xfrm>
          <a:ln>
            <a:noFill/>
          </a:ln>
        </p:spPr>
        <p:txBody>
          <a:bodyPr wrap="square" lIns="91440" tIns="45720" rIns="91440" bIns="45720" anchor="ctr"/>
          <a:lstStyle>
            <a:lvl1pPr lvl="0">
              <a:defRPr kern="1200"/>
            </a:lvl1pPr>
          </a:lstStyle>
          <a:p>
            <a:pPr lvl="0" eaLnBrk="1" hangingPunct="1">
              <a:buClr>
                <a:srgbClr val="000000"/>
              </a:buClr>
            </a:pPr>
            <a:br>
              <a:rPr lang="zh-CN" altLang="en-US" sz="4000" b="1" dirty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4000" b="1" dirty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格林盈璐驱蚊系列产品</a:t>
            </a:r>
            <a:endParaRPr lang="zh-CN" sz="4000" b="1" dirty="0">
              <a:solidFill>
                <a:srgbClr val="7F7F7F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  <a:p>
            <a:pPr lvl="0" eaLnBrk="1" hangingPunct="1">
              <a:buClr>
                <a:srgbClr val="000000"/>
              </a:buClr>
            </a:pPr>
            <a:endParaRPr lang="en-US" altLang="zh-CN" sz="4000" b="1" dirty="0">
              <a:solidFill>
                <a:srgbClr val="7F7F7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5" name="图片 2" descr="格林盈璐logo白色"/>
          <p:cNvPicPr>
            <a:picLocks noChangeAspect="1"/>
          </p:cNvPicPr>
          <p:nvPr/>
        </p:nvPicPr>
        <p:blipFill>
          <a:blip r:embed="rId1">
            <a:lum bright="-56998"/>
          </a:blip>
          <a:stretch>
            <a:fillRect/>
          </a:stretch>
        </p:blipFill>
        <p:spPr>
          <a:xfrm>
            <a:off x="1216025" y="2911475"/>
            <a:ext cx="2676525" cy="4191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076" name="文本框 3"/>
          <p:cNvSpPr txBox="1"/>
          <p:nvPr/>
        </p:nvSpPr>
        <p:spPr>
          <a:xfrm>
            <a:off x="4597400" y="3290888"/>
            <a:ext cx="2686050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/>
            <a:r>
              <a:rPr lang="en-US" altLang="zh-CN">
                <a:solidFill>
                  <a:srgbClr val="7F7F7F"/>
                </a:solidFill>
                <a:latin typeface="Arial" pitchFamily="34" charset="0"/>
                <a:ea typeface="微软雅黑" pitchFamily="34" charset="-122"/>
                <a:sym typeface="宋体" pitchFamily="2" charset="-122"/>
              </a:rPr>
              <a:t>www.greenyellow.cn</a:t>
            </a:r>
            <a:r>
              <a:rPr lang="en-US" altLang="zh-CN">
                <a:solidFill>
                  <a:srgbClr val="7F7F7F"/>
                </a:solidFill>
                <a:latin typeface="Arial" pitchFamily="34" charset="0"/>
                <a:ea typeface="微软雅黑" pitchFamily="34" charset="-122"/>
              </a:rPr>
              <a:t>       </a:t>
            </a:r>
            <a:endParaRPr lang="en-US" altLang="zh-CN">
              <a:solidFill>
                <a:srgbClr val="7F7F7F"/>
              </a:solidFill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3077" name="直接连接符 10"/>
          <p:cNvCxnSpPr/>
          <p:nvPr/>
        </p:nvCxnSpPr>
        <p:spPr>
          <a:xfrm>
            <a:off x="4235450" y="2733675"/>
            <a:ext cx="1588" cy="889000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07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169910" y="4075113"/>
            <a:ext cx="4010025" cy="2770187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07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3175" y="0"/>
            <a:ext cx="2047875" cy="131445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Picture 2" descr="家的背景 banner 背景图片素材"/>
          <p:cNvPicPr>
            <a:picLocks noChangeAspect="1"/>
          </p:cNvPicPr>
          <p:nvPr/>
        </p:nvPicPr>
        <p:blipFill>
          <a:blip r:embed="rId1"/>
          <a:srcRect l="18929"/>
          <a:stretch>
            <a:fillRect/>
          </a:stretch>
        </p:blipFill>
        <p:spPr>
          <a:xfrm>
            <a:off x="0" y="0"/>
            <a:ext cx="12192000" cy="38354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9458" name="矩形 39"/>
          <p:cNvSpPr/>
          <p:nvPr/>
        </p:nvSpPr>
        <p:spPr>
          <a:xfrm>
            <a:off x="5399088" y="1424940"/>
            <a:ext cx="3036570" cy="1508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121914" tIns="60957" rIns="121914" bIns="60957" anchor="t">
            <a:spAutoFit/>
          </a:bodyPr>
          <a:p>
            <a:pPr lvl="0" defTabSz="913130"/>
            <a:r>
              <a:rPr lang="zh-CN" altLang="en-US" sz="4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驱蚊小盆栽</a:t>
            </a:r>
            <a:endParaRPr lang="zh-CN" altLang="en-US" sz="4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  <a:p>
            <a:pPr lvl="0" defTabSz="913130"/>
            <a:r>
              <a:rPr lang="en-US" altLang="zh-CN" sz="4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GM968</a:t>
            </a:r>
            <a:endParaRPr lang="en-US" altLang="zh-CN" sz="4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5" name="TextBox 54"/>
          <p:cNvSpPr txBox="1">
            <a:spLocks noChangeArrowheads="1"/>
          </p:cNvSpPr>
          <p:nvPr/>
        </p:nvSpPr>
        <p:spPr bwMode="auto">
          <a:xfrm>
            <a:off x="4785043" y="4045268"/>
            <a:ext cx="3006725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buFont typeface="Arial" pitchFamily="34" charset="0"/>
              <a:buNone/>
              <a:defRPr/>
            </a:pPr>
            <a:r>
              <a:rPr lang="zh-CN" altLang="en-US" sz="2000" b="1" strike="noStrike" noProof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产品亮点：</a:t>
            </a:r>
            <a:endParaRPr lang="en-US" altLang="zh-CN" sz="2000" b="1" strike="noStrike" noProof="1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eaLnBrk="1" fontAlgn="base" hangingPunct="1">
              <a:lnSpc>
                <a:spcPct val="130000"/>
              </a:lnSpc>
              <a:buFont typeface="Wingdings" pitchFamily="2" charset="2"/>
              <a:buChar char="p"/>
              <a:defRPr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中国、美国、以色列，三国联合研制驱蚊芯，妇婴可用</a:t>
            </a:r>
            <a:endParaRPr lang="zh-CN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marL="285750" indent="-285750" eaLnBrk="1" fontAlgn="base" hangingPunct="1">
              <a:lnSpc>
                <a:spcPct val="130000"/>
              </a:lnSpc>
              <a:buFont typeface="Wingdings" pitchFamily="2" charset="2"/>
              <a:buChar char="p"/>
              <a:defRPr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便捷式芽叶提手设计</a:t>
            </a:r>
            <a:endParaRPr lang="zh-CN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marL="285750" indent="-285750" eaLnBrk="1" fontAlgn="base" hangingPunct="1">
              <a:lnSpc>
                <a:spcPct val="130000"/>
              </a:lnSpc>
              <a:buFont typeface="Wingdings" pitchFamily="2" charset="2"/>
              <a:buChar char="p"/>
              <a:defRPr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触摸式开关，美观时尚</a:t>
            </a:r>
            <a:endParaRPr lang="zh-CN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marL="285750" indent="-285750" eaLnBrk="1" fontAlgn="base" hangingPunct="1">
              <a:lnSpc>
                <a:spcPct val="130000"/>
              </a:lnSpc>
              <a:buFont typeface="Wingdings" pitchFamily="2" charset="2"/>
              <a:buChar char="p"/>
              <a:defRPr/>
            </a:pPr>
            <a:endParaRPr lang="zh-CN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marL="285750" indent="-285750" eaLnBrk="1" fontAlgn="base" hangingPunct="1">
              <a:lnSpc>
                <a:spcPct val="130000"/>
              </a:lnSpc>
              <a:buFont typeface="Wingdings" pitchFamily="2" charset="2"/>
              <a:buChar char="p"/>
              <a:defRPr/>
            </a:pPr>
            <a:endParaRPr lang="zh-CN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marL="285750" indent="-285750" eaLnBrk="1" fontAlgn="base" hangingPunct="1">
              <a:lnSpc>
                <a:spcPct val="130000"/>
              </a:lnSpc>
              <a:buFont typeface="Wingdings" pitchFamily="2" charset="2"/>
              <a:buChar char="p"/>
              <a:defRPr/>
            </a:pPr>
            <a:endParaRPr lang="zh-CN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marL="285750" indent="-285750" eaLnBrk="1" fontAlgn="base" hangingPunct="1">
              <a:lnSpc>
                <a:spcPct val="130000"/>
              </a:lnSpc>
              <a:buFont typeface="Wingdings" pitchFamily="2" charset="2"/>
              <a:buChar char="p"/>
              <a:defRPr/>
            </a:pPr>
            <a:endParaRPr lang="zh-CN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eaLnBrk="1" fontAlgn="base" hangingPunct="1">
              <a:lnSpc>
                <a:spcPct val="130000"/>
              </a:lnSpc>
              <a:buFont typeface="Wingdings" pitchFamily="2" charset="2"/>
              <a:buChar char="p"/>
              <a:defRPr/>
            </a:pPr>
            <a:endParaRPr lang="zh-CN" altLang="en-US" sz="1600" strike="noStrike" noProof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eaLnBrk="1" fontAlgn="base" hangingPunct="1">
              <a:lnSpc>
                <a:spcPct val="130000"/>
              </a:lnSpc>
              <a:buFont typeface="Wingdings" pitchFamily="2" charset="2"/>
              <a:buChar char="p"/>
              <a:defRPr/>
            </a:pPr>
            <a:endParaRPr lang="zh-CN" altLang="en-US" sz="1600" strike="noStrike" noProof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eaLnBrk="1" fontAlgn="base" hangingPunct="1">
              <a:lnSpc>
                <a:spcPct val="130000"/>
              </a:lnSpc>
              <a:defRPr/>
            </a:pPr>
            <a:endParaRPr lang="zh-CN" altLang="en-US" sz="1600" strike="noStrike" noProof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eaLnBrk="1" fontAlgn="base" hangingPunct="1">
              <a:lnSpc>
                <a:spcPct val="130000"/>
              </a:lnSpc>
              <a:buFont typeface="Wingdings" pitchFamily="2" charset="2"/>
              <a:buChar char="p"/>
              <a:defRPr/>
            </a:pPr>
            <a:endParaRPr lang="zh-CN" altLang="en-US" sz="1600" strike="noStrike" noProof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eaLnBrk="1" fontAlgn="base" hangingPunct="1">
              <a:lnSpc>
                <a:spcPct val="130000"/>
              </a:lnSpc>
              <a:defRPr/>
            </a:pPr>
            <a:endParaRPr lang="zh-CN" altLang="en-US" sz="1600" strike="noStrike" noProof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460" name="矩形 7"/>
          <p:cNvSpPr/>
          <p:nvPr/>
        </p:nvSpPr>
        <p:spPr>
          <a:xfrm>
            <a:off x="5516563" y="2641600"/>
            <a:ext cx="184150" cy="4619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defTabSz="913130"/>
            <a:endParaRPr lang="en-US" altLang="zh-CN" sz="24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News Gothic MT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8026718" y="4317048"/>
          <a:ext cx="3549650" cy="1602740"/>
        </p:xfrm>
        <a:graphic>
          <a:graphicData uri="http://schemas.openxmlformats.org/drawingml/2006/table">
            <a:tbl>
              <a:tblPr/>
              <a:tblGrid>
                <a:gridCol w="1122045"/>
                <a:gridCol w="2427549"/>
              </a:tblGrid>
              <a:tr h="26733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产品名称</a:t>
                      </a:r>
                      <a:endParaRPr lang="zh-CN" altLang="en-US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355" marR="9355" marT="9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  <a:sym typeface="News Gothic MT" charset="-122"/>
                        </a:rPr>
                        <a:t>驱蚊小盆栽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  <a:sym typeface="News Gothic MT" charset="-122"/>
                        </a:rPr>
                        <a:t>GM968</a:t>
                      </a: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  <a:sym typeface="News Gothic MT" charset="-122"/>
                      </a:endParaRPr>
                    </a:p>
                  </a:txBody>
                  <a:tcPr marL="9355" marR="9355" marT="9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16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产品尺寸</a:t>
                      </a:r>
                      <a:endParaRPr lang="zh-CN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355" marR="9355" marT="9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sym typeface="SimHei"/>
                        </a:rPr>
                        <a:t>105*130</a:t>
                      </a: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sym typeface="Arial" charset="0"/>
                        </a:rPr>
                        <a:t>MM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355" marR="9355" marT="9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输入电压</a:t>
                      </a:r>
                      <a:endParaRPr lang="zh-CN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355" marR="9355" marT="9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DC3.7V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355" marR="9355" marT="9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16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输入电流</a:t>
                      </a:r>
                      <a:endParaRPr lang="zh-CN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355" marR="9355" marT="9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100mA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355" marR="9355" marT="9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3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额定频率</a:t>
                      </a:r>
                      <a:endParaRPr lang="zh-CN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355" marR="9355" marT="9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50/60Hz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355" marR="9355" marT="9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16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产品重量</a:t>
                      </a:r>
                      <a:endParaRPr lang="zh-CN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355" marR="9355" marT="9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sym typeface="SimHei"/>
                        </a:rPr>
                        <a:t>净重：270g（含驱蚊膏）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355" marR="9355" marT="9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图片 1" descr="未标题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" y="1151890"/>
            <a:ext cx="4367530" cy="43675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6" name="text 864"/>
          <p:cNvSpPr/>
          <p:nvPr/>
        </p:nvSpPr>
        <p:spPr>
          <a:xfrm>
            <a:off x="1468438" y="1851025"/>
            <a:ext cx="6069012" cy="1501140"/>
          </a:xfrm>
          <a:prstGeom prst="rect">
            <a:avLst/>
          </a:prstGeom>
          <a:noFill/>
          <a:ln w="25400">
            <a:noFill/>
            <a:miter/>
          </a:ln>
        </p:spPr>
        <p:txBody>
          <a:bodyPr wrap="square" lIns="0" tIns="0" rIns="0" bIns="0" anchor="t">
            <a:spAutoFit/>
          </a:bodyPr>
          <a:p>
            <a:pPr lvl="0">
              <a:lnSpc>
                <a:spcPct val="112000"/>
              </a:lnSpc>
            </a:pPr>
            <a:r>
              <a:rPr lang="zh-CN" altLang="en-US" sz="4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户外神器</a:t>
            </a:r>
            <a:endParaRPr lang="zh-CN" altLang="en-US" sz="4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  <a:sym typeface="SimHei"/>
            </a:endParaRPr>
          </a:p>
          <a:p>
            <a:pPr lvl="0">
              <a:lnSpc>
                <a:spcPct val="112000"/>
              </a:lnSpc>
            </a:pPr>
            <a:r>
              <a:rPr lang="zh-CN" altLang="en-US" sz="4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实现无蚊自由</a:t>
            </a:r>
            <a:endParaRPr lang="zh-CN" altLang="en-US" sz="4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  <a:sym typeface="SimHei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19113" t="3439" b="2010"/>
          <a:stretch>
            <a:fillRect/>
          </a:stretch>
        </p:blipFill>
        <p:spPr>
          <a:xfrm>
            <a:off x="7734300" y="1487170"/>
            <a:ext cx="3625215" cy="403352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5410" y="3972560"/>
            <a:ext cx="4378960" cy="1338580"/>
            <a:chOff x="1358" y="6628"/>
            <a:chExt cx="6896" cy="21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rcRect t="8675" b="6729"/>
            <a:stretch>
              <a:fillRect/>
            </a:stretch>
          </p:blipFill>
          <p:spPr>
            <a:xfrm>
              <a:off x="1358" y="6645"/>
              <a:ext cx="1952" cy="20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rcRect b="6673"/>
            <a:stretch>
              <a:fillRect/>
            </a:stretch>
          </p:blipFill>
          <p:spPr>
            <a:xfrm>
              <a:off x="3258" y="6645"/>
              <a:ext cx="1756" cy="208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rcRect t="8511" b="9184"/>
            <a:stretch>
              <a:fillRect/>
            </a:stretch>
          </p:blipFill>
          <p:spPr>
            <a:xfrm>
              <a:off x="5003" y="6642"/>
              <a:ext cx="1783" cy="207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12" y="6628"/>
              <a:ext cx="1542" cy="2109"/>
            </a:xfrm>
            <a:prstGeom prst="rect">
              <a:avLst/>
            </a:prstGeom>
          </p:spPr>
        </p:pic>
      </p:grpSp>
      <p:pic>
        <p:nvPicPr>
          <p:cNvPr id="3" name="图片 2" descr="未标题-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4170" y="1482090"/>
            <a:ext cx="4220845" cy="42208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0" name="text 864"/>
          <p:cNvSpPr/>
          <p:nvPr/>
        </p:nvSpPr>
        <p:spPr>
          <a:xfrm>
            <a:off x="980440" y="1299210"/>
            <a:ext cx="5188585" cy="3752850"/>
          </a:xfrm>
          <a:prstGeom prst="rect">
            <a:avLst/>
          </a:prstGeom>
          <a:noFill/>
          <a:ln w="25400">
            <a:noFill/>
            <a:miter/>
          </a:ln>
        </p:spPr>
        <p:txBody>
          <a:bodyPr wrap="square" lIns="0" tIns="0" rIns="0" bIns="0" anchor="t">
            <a:spAutoFit/>
          </a:bodyPr>
          <a:p>
            <a:pPr lvl="0">
              <a:lnSpc>
                <a:spcPct val="112000"/>
              </a:lnSpc>
            </a:pPr>
            <a:r>
              <a:rPr lang="zh-CN" altLang="en-US" sz="4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非皮肤接触类驱蚊芯</a:t>
            </a:r>
            <a:endParaRPr lang="zh-CN" altLang="en-US" sz="4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  <a:sym typeface="SimHei"/>
            </a:endParaRPr>
          </a:p>
          <a:p>
            <a:pPr lvl="0">
              <a:lnSpc>
                <a:spcPct val="112000"/>
              </a:lnSpc>
            </a:pPr>
            <a:r>
              <a:rPr lang="zh-CN" altLang="en-US" sz="4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中国</a:t>
            </a:r>
            <a:r>
              <a:rPr lang="en-US" altLang="zh-CN" sz="4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/</a:t>
            </a:r>
            <a:r>
              <a:rPr lang="zh-CN" altLang="en-US" sz="4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美国</a:t>
            </a:r>
            <a:r>
              <a:rPr lang="en-US" altLang="zh-CN" sz="4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/</a:t>
            </a:r>
            <a:r>
              <a:rPr lang="zh-CN" altLang="en-US" sz="4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以色列</a:t>
            </a:r>
            <a:endParaRPr lang="zh-CN" altLang="en-US" sz="4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  <a:sym typeface="SimHei"/>
            </a:endParaRPr>
          </a:p>
          <a:p>
            <a:pPr lvl="0">
              <a:lnSpc>
                <a:spcPct val="112000"/>
              </a:lnSpc>
            </a:pPr>
            <a:r>
              <a:rPr lang="zh-CN" altLang="en-US" sz="4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三国联制</a:t>
            </a:r>
            <a:endParaRPr lang="zh-CN" altLang="en-US" sz="4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  <a:sym typeface="SimHei"/>
            </a:endParaRPr>
          </a:p>
          <a:p>
            <a:pPr lvl="0">
              <a:lnSpc>
                <a:spcPct val="112000"/>
              </a:lnSpc>
            </a:pPr>
            <a:endParaRPr lang="zh-CN" altLang="en-US" sz="4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  <a:sym typeface="SimHei"/>
            </a:endParaRPr>
          </a:p>
          <a:p>
            <a:pPr lvl="0">
              <a:lnSpc>
                <a:spcPct val="112000"/>
              </a:lnSpc>
            </a:pPr>
            <a:endParaRPr lang="zh-CN" altLang="en-US" sz="4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  <a:sym typeface="SimHei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06740" y="3336290"/>
            <a:ext cx="3157855" cy="2024380"/>
          </a:xfrm>
          <a:prstGeom prst="rect">
            <a:avLst/>
          </a:prstGeom>
        </p:spPr>
      </p:pic>
      <p:pic>
        <p:nvPicPr>
          <p:cNvPr id="5" name="图片 4" descr="b648eb4fc593ad833050b741d471a8c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40000">
            <a:off x="6924040" y="3221990"/>
            <a:ext cx="1214120" cy="10909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81710" y="3811905"/>
            <a:ext cx="4526280" cy="6591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defRPr sz="2400" spc="0"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纯植物精萃取，安全强效驱蚊，妇婴可用，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algn="l">
              <a:defRPr sz="2400" spc="0"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给你亲近大自然的感觉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1559" t="8275" r="542" b="10350"/>
          <a:stretch>
            <a:fillRect/>
          </a:stretch>
        </p:blipFill>
        <p:spPr>
          <a:xfrm>
            <a:off x="1170940" y="2061210"/>
            <a:ext cx="4507230" cy="2988945"/>
          </a:xfrm>
          <a:prstGeom prst="rect">
            <a:avLst/>
          </a:prstGeom>
          <a:ln w="28575" cmpd="sng">
            <a:solidFill>
              <a:schemeClr val="accent4">
                <a:lumMod val="50000"/>
                <a:lumOff val="50000"/>
              </a:schemeClr>
            </a:solidFill>
            <a:prstDash val="solid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1494" t="10183" r="1819" b="2408"/>
          <a:stretch>
            <a:fillRect/>
          </a:stretch>
        </p:blipFill>
        <p:spPr>
          <a:xfrm>
            <a:off x="6003925" y="2058035"/>
            <a:ext cx="4927600" cy="2988310"/>
          </a:xfrm>
          <a:prstGeom prst="rect">
            <a:avLst/>
          </a:prstGeom>
          <a:ln w="28575" cmpd="sng">
            <a:solidFill>
              <a:schemeClr val="accent4">
                <a:lumMod val="50000"/>
                <a:lumOff val="50000"/>
              </a:schemeClr>
            </a:solidFill>
            <a:prstDash val="solid"/>
          </a:ln>
        </p:spPr>
      </p:pic>
      <p:sp>
        <p:nvSpPr>
          <p:cNvPr id="6" name="text 864"/>
          <p:cNvSpPr/>
          <p:nvPr/>
        </p:nvSpPr>
        <p:spPr>
          <a:xfrm>
            <a:off x="979170" y="747395"/>
            <a:ext cx="2485390" cy="750570"/>
          </a:xfrm>
          <a:prstGeom prst="rect">
            <a:avLst/>
          </a:prstGeom>
          <a:noFill/>
          <a:ln w="25400">
            <a:noFill/>
            <a:miter/>
          </a:ln>
        </p:spPr>
        <p:txBody>
          <a:bodyPr wrap="square" lIns="0" tIns="0" rIns="0" bIns="0" anchor="t">
            <a:spAutoFit/>
          </a:bodyPr>
          <a:p>
            <a:pPr lvl="0">
              <a:lnSpc>
                <a:spcPct val="112000"/>
              </a:lnSpc>
            </a:pPr>
            <a:r>
              <a:rPr lang="zh-CN" altLang="en-US" sz="4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产品细节</a:t>
            </a:r>
            <a:endParaRPr lang="zh-CN" altLang="en-US" sz="4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  <a:sym typeface="Sim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864"/>
          <p:cNvSpPr/>
          <p:nvPr/>
        </p:nvSpPr>
        <p:spPr>
          <a:xfrm>
            <a:off x="979170" y="747395"/>
            <a:ext cx="2485390" cy="750570"/>
          </a:xfrm>
          <a:prstGeom prst="rect">
            <a:avLst/>
          </a:prstGeom>
          <a:noFill/>
          <a:ln w="25400">
            <a:noFill/>
            <a:miter/>
          </a:ln>
        </p:spPr>
        <p:txBody>
          <a:bodyPr wrap="square" lIns="0" tIns="0" rIns="0" bIns="0" anchor="t">
            <a:spAutoFit/>
          </a:bodyPr>
          <a:p>
            <a:pPr lvl="0">
              <a:lnSpc>
                <a:spcPct val="112000"/>
              </a:lnSpc>
            </a:pPr>
            <a:r>
              <a:rPr lang="zh-CN" altLang="en-US" sz="4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产品细节</a:t>
            </a:r>
            <a:endParaRPr lang="zh-CN" altLang="en-US" sz="4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  <a:sym typeface="SimHei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2274" t="4803" r="2274" b="3755"/>
          <a:stretch>
            <a:fillRect/>
          </a:stretch>
        </p:blipFill>
        <p:spPr>
          <a:xfrm>
            <a:off x="1067435" y="2066290"/>
            <a:ext cx="4499610" cy="2970530"/>
          </a:xfrm>
          <a:prstGeom prst="rect">
            <a:avLst/>
          </a:prstGeom>
          <a:ln w="28575" cmpd="sng">
            <a:solidFill>
              <a:schemeClr val="accent4">
                <a:lumMod val="50000"/>
                <a:lumOff val="50000"/>
              </a:schemeClr>
            </a:solidFill>
            <a:prstDash val="solid"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r="12996"/>
          <a:stretch>
            <a:fillRect/>
          </a:stretch>
        </p:blipFill>
        <p:spPr>
          <a:xfrm>
            <a:off x="5873115" y="2065020"/>
            <a:ext cx="4744720" cy="2970530"/>
          </a:xfrm>
          <a:prstGeom prst="rect">
            <a:avLst/>
          </a:prstGeom>
          <a:ln w="28575" cmpd="sng">
            <a:solidFill>
              <a:schemeClr val="accent4">
                <a:lumMod val="50000"/>
                <a:lumOff val="50000"/>
              </a:schemeClr>
            </a:solidFill>
            <a:prstDash val="solid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864"/>
          <p:cNvSpPr/>
          <p:nvPr/>
        </p:nvSpPr>
        <p:spPr>
          <a:xfrm>
            <a:off x="979170" y="747395"/>
            <a:ext cx="2485390" cy="750570"/>
          </a:xfrm>
          <a:prstGeom prst="rect">
            <a:avLst/>
          </a:prstGeom>
          <a:noFill/>
          <a:ln w="25400">
            <a:noFill/>
            <a:miter/>
          </a:ln>
        </p:spPr>
        <p:txBody>
          <a:bodyPr wrap="square" lIns="0" tIns="0" rIns="0" bIns="0" anchor="t">
            <a:spAutoFit/>
          </a:bodyPr>
          <a:p>
            <a:pPr lvl="0">
              <a:lnSpc>
                <a:spcPct val="112000"/>
              </a:lnSpc>
            </a:pPr>
            <a:r>
              <a:rPr lang="zh-CN" altLang="en-US" sz="4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产品细节</a:t>
            </a:r>
            <a:endParaRPr lang="zh-CN" altLang="en-US" sz="4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  <a:sym typeface="SimHei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2437" r="2137"/>
          <a:stretch>
            <a:fillRect/>
          </a:stretch>
        </p:blipFill>
        <p:spPr>
          <a:xfrm>
            <a:off x="5890260" y="2067560"/>
            <a:ext cx="4942205" cy="2988945"/>
          </a:xfrm>
          <a:prstGeom prst="rect">
            <a:avLst/>
          </a:prstGeom>
          <a:ln w="28575" cmpd="sng">
            <a:solidFill>
              <a:schemeClr val="accent4">
                <a:lumMod val="50000"/>
                <a:lumOff val="50000"/>
              </a:schemeClr>
            </a:solidFill>
            <a:prstDash val="solid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" y="2062480"/>
            <a:ext cx="4298950" cy="3002280"/>
          </a:xfrm>
          <a:prstGeom prst="rect">
            <a:avLst/>
          </a:prstGeom>
          <a:ln w="28575" cmpd="sng">
            <a:solidFill>
              <a:schemeClr val="accent4">
                <a:lumMod val="50000"/>
                <a:lumOff val="50000"/>
              </a:schemeClr>
            </a:solidFill>
            <a:prstDash val="solid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864"/>
          <p:cNvSpPr/>
          <p:nvPr/>
        </p:nvSpPr>
        <p:spPr>
          <a:xfrm>
            <a:off x="4548188" y="584200"/>
            <a:ext cx="2808288" cy="1052513"/>
          </a:xfrm>
          <a:prstGeom prst="rect">
            <a:avLst/>
          </a:prstGeom>
          <a:ln w="25400">
            <a:miter lim="400000"/>
          </a:ln>
        </p:spPr>
        <p:txBody>
          <a:bodyPr wrap="square" lIns="0" tIns="0" rIns="0" bIns="0" numCol="1" anchor="t">
            <a:spAutoFit/>
          </a:bodyPr>
          <a:lstStyle>
            <a:lvl1pPr algn="l">
              <a:lnSpc>
                <a:spcPct val="112000"/>
              </a:lnSpc>
              <a:defRPr spc="440">
                <a:solidFill>
                  <a:srgbClr val="F6D5A2">
                    <a:alpha val="100000"/>
                  </a:srgbClr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fontAlgn="base">
              <a:defRPr sz="2400" spc="0"/>
            </a:pPr>
            <a:r>
              <a:rPr lang="zh-CN" altLang="en-US" sz="4400" b="1" strike="noStrike" spc="0" noProof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SimHei"/>
              </a:rPr>
              <a:t>产 品 参 数</a:t>
            </a:r>
            <a:endParaRPr lang="en-US" altLang="zh-CN" sz="4400" b="1" strike="noStrike" spc="0" noProof="1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fontAlgn="base">
              <a:defRPr sz="2400" spc="0"/>
            </a:pPr>
            <a:endParaRPr lang="en-US" altLang="zh-CN" sz="1700" strike="noStrike" spc="220" noProof="1" dirty="0" smtClean="0">
              <a:solidFill>
                <a:schemeClr val="accent6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554" name="text 864"/>
          <p:cNvSpPr/>
          <p:nvPr/>
        </p:nvSpPr>
        <p:spPr>
          <a:xfrm>
            <a:off x="5619750" y="1751013"/>
            <a:ext cx="5257800" cy="4274820"/>
          </a:xfrm>
          <a:prstGeom prst="rect">
            <a:avLst/>
          </a:prstGeom>
          <a:noFill/>
          <a:ln w="25400">
            <a:noFill/>
            <a:miter/>
          </a:ln>
        </p:spPr>
        <p:txBody>
          <a:bodyPr wrap="square" lIns="0" tIns="0" rIns="0" bIns="0" anchor="t">
            <a:spAutoFit/>
          </a:bodyPr>
          <a:p>
            <a:pPr lvl="0">
              <a:lnSpc>
                <a:spcPct val="150000"/>
              </a:lnSpc>
            </a:pPr>
            <a:r>
              <a:rPr lang="zh-CN" altLang="en-US" sz="1700" dirty="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产品品牌：格林盈璐</a:t>
            </a:r>
            <a:endParaRPr lang="en-US" altLang="zh-CN" sz="1700" dirty="0">
              <a:solidFill>
                <a:srgbClr val="767171"/>
              </a:solidFill>
              <a:latin typeface="微软雅黑" pitchFamily="34" charset="-122"/>
              <a:ea typeface="微软雅黑" pitchFamily="34" charset="-122"/>
              <a:sym typeface="SimHei"/>
            </a:endParaRPr>
          </a:p>
          <a:p>
            <a:pPr lvl="0">
              <a:lnSpc>
                <a:spcPct val="150000"/>
              </a:lnSpc>
            </a:pPr>
            <a:r>
              <a:rPr lang="zh-CN" altLang="en-US" sz="1700" dirty="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产品名称：驱蚊小盆栽</a:t>
            </a:r>
            <a:endParaRPr lang="en-US" altLang="zh-CN" sz="1700" dirty="0">
              <a:solidFill>
                <a:srgbClr val="767171"/>
              </a:solidFill>
              <a:latin typeface="微软雅黑" pitchFamily="34" charset="-122"/>
              <a:ea typeface="微软雅黑" pitchFamily="34" charset="-122"/>
              <a:sym typeface="SimHei"/>
            </a:endParaRPr>
          </a:p>
          <a:p>
            <a:pPr lvl="0">
              <a:lnSpc>
                <a:spcPct val="150000"/>
              </a:lnSpc>
            </a:pPr>
            <a:r>
              <a:rPr lang="zh-CN" altLang="en-US" sz="1700" dirty="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产品型号：</a:t>
            </a:r>
            <a:r>
              <a:rPr lang="en-US" altLang="zh-CN" sz="1700" dirty="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GM968</a:t>
            </a:r>
            <a:endParaRPr lang="en-US" altLang="zh-CN" sz="1700" dirty="0">
              <a:solidFill>
                <a:srgbClr val="767171"/>
              </a:solidFill>
              <a:latin typeface="微软雅黑" pitchFamily="34" charset="-122"/>
              <a:ea typeface="微软雅黑" pitchFamily="34" charset="-122"/>
              <a:sym typeface="SimHei"/>
            </a:endParaRPr>
          </a:p>
          <a:p>
            <a:pPr lvl="0">
              <a:lnSpc>
                <a:spcPct val="150000"/>
              </a:lnSpc>
            </a:pPr>
            <a:r>
              <a:rPr lang="zh-CN" altLang="en-US" sz="1700" dirty="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额定电压：</a:t>
            </a:r>
            <a:r>
              <a:rPr lang="en-US" altLang="zh-CN" sz="1700" dirty="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DC5V</a:t>
            </a:r>
            <a:endParaRPr lang="en-US" altLang="zh-CN" sz="1700" dirty="0">
              <a:solidFill>
                <a:srgbClr val="767171"/>
              </a:solidFill>
              <a:latin typeface="微软雅黑" pitchFamily="34" charset="-122"/>
              <a:ea typeface="微软雅黑" pitchFamily="34" charset="-122"/>
              <a:sym typeface="SimHei"/>
            </a:endParaRPr>
          </a:p>
          <a:p>
            <a:pPr lvl="0">
              <a:lnSpc>
                <a:spcPct val="150000"/>
              </a:lnSpc>
            </a:pPr>
            <a:r>
              <a:rPr lang="zh-CN" altLang="en-US" sz="1700" dirty="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输入电流：</a:t>
            </a:r>
            <a:r>
              <a:rPr lang="en-US" altLang="zh-CN" sz="1700" dirty="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100mA</a:t>
            </a:r>
            <a:endParaRPr lang="en-US" altLang="zh-CN" sz="1700" dirty="0">
              <a:solidFill>
                <a:srgbClr val="767171"/>
              </a:solidFill>
              <a:latin typeface="微软雅黑" pitchFamily="34" charset="-122"/>
              <a:ea typeface="微软雅黑" pitchFamily="34" charset="-122"/>
              <a:sym typeface="SimHei"/>
            </a:endParaRPr>
          </a:p>
          <a:p>
            <a:pPr lvl="0">
              <a:lnSpc>
                <a:spcPct val="150000"/>
              </a:lnSpc>
            </a:pPr>
            <a:r>
              <a:rPr lang="zh-CN" altLang="en-US" sz="1700" dirty="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输出电压：</a:t>
            </a:r>
            <a:r>
              <a:rPr lang="en-US" altLang="zh-CN" sz="1700" dirty="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DC3.7V</a:t>
            </a:r>
            <a:endParaRPr lang="en-US" altLang="zh-CN" sz="1700" dirty="0">
              <a:solidFill>
                <a:srgbClr val="767171"/>
              </a:solidFill>
              <a:latin typeface="微软雅黑" pitchFamily="34" charset="-122"/>
              <a:ea typeface="微软雅黑" pitchFamily="34" charset="-122"/>
              <a:sym typeface="SimHei"/>
            </a:endParaRPr>
          </a:p>
          <a:p>
            <a:pPr lvl="0">
              <a:lnSpc>
                <a:spcPct val="150000"/>
              </a:lnSpc>
            </a:pPr>
            <a:r>
              <a:rPr lang="zh-CN" altLang="en-US" sz="1700" dirty="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产品尺寸：</a:t>
            </a:r>
            <a:r>
              <a:rPr lang="el-GR" altLang="zh-CN" sz="1700" dirty="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 </a:t>
            </a:r>
            <a:r>
              <a:rPr lang="en-US" altLang="el-GR" sz="1700" dirty="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105*130</a:t>
            </a:r>
            <a:r>
              <a:rPr lang="en-US" altLang="zh-CN" sz="1700" dirty="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Arial" charset="0"/>
              </a:rPr>
              <a:t>MM</a:t>
            </a:r>
            <a:endParaRPr lang="en-US" altLang="zh-CN" sz="1700" dirty="0">
              <a:solidFill>
                <a:srgbClr val="767171"/>
              </a:solidFill>
              <a:latin typeface="微软雅黑" pitchFamily="34" charset="-122"/>
              <a:ea typeface="微软雅黑" pitchFamily="34" charset="-122"/>
              <a:sym typeface="Arial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1700" dirty="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产品重量：净重：</a:t>
            </a:r>
            <a:r>
              <a:rPr lang="en-US" altLang="zh-CN" sz="1700" dirty="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270g</a:t>
            </a:r>
            <a:r>
              <a:rPr lang="zh-CN" altLang="en-US" sz="1700" dirty="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（含驱蚊膏）</a:t>
            </a:r>
            <a:r>
              <a:rPr lang="en-US" altLang="zh-CN" sz="1700" dirty="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 </a:t>
            </a:r>
            <a:endParaRPr lang="en-US" altLang="zh-CN" sz="1700" dirty="0">
              <a:solidFill>
                <a:srgbClr val="767171"/>
              </a:solidFill>
              <a:latin typeface="微软雅黑" pitchFamily="34" charset="-122"/>
              <a:ea typeface="微软雅黑" pitchFamily="34" charset="-122"/>
              <a:sym typeface="SimHei"/>
            </a:endParaRPr>
          </a:p>
          <a:p>
            <a:pPr lvl="0">
              <a:lnSpc>
                <a:spcPct val="150000"/>
              </a:lnSpc>
            </a:pPr>
            <a:r>
              <a:rPr lang="zh-CN" altLang="en-US" sz="1700" dirty="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彩箱尺寸：</a:t>
            </a:r>
            <a:r>
              <a:rPr lang="zh-CN" altLang="en-US" sz="1700" dirty="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135*128*152MM</a:t>
            </a:r>
            <a:endParaRPr lang="zh-CN" altLang="en-US" sz="1700" dirty="0">
              <a:solidFill>
                <a:srgbClr val="767171"/>
              </a:solidFill>
              <a:latin typeface="微软雅黑" pitchFamily="34" charset="-122"/>
              <a:ea typeface="微软雅黑" pitchFamily="34" charset="-122"/>
              <a:sym typeface="SimHei"/>
            </a:endParaRPr>
          </a:p>
          <a:p>
            <a:pPr lvl="0">
              <a:lnSpc>
                <a:spcPct val="150000"/>
              </a:lnSpc>
            </a:pPr>
            <a:r>
              <a:rPr lang="zh-CN" altLang="en-US" sz="1700" dirty="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外箱尺寸：</a:t>
            </a:r>
            <a:r>
              <a:rPr lang="en-US" altLang="zh-CN" sz="1700" dirty="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540*430*480</a:t>
            </a:r>
            <a:r>
              <a:rPr lang="en-US" altLang="zh-CN" sz="1700" dirty="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MM</a:t>
            </a:r>
            <a:endParaRPr lang="en-US" altLang="zh-CN" sz="1700" dirty="0">
              <a:solidFill>
                <a:srgbClr val="767171"/>
              </a:solidFill>
              <a:latin typeface="微软雅黑" pitchFamily="34" charset="-122"/>
              <a:ea typeface="微软雅黑" pitchFamily="34" charset="-122"/>
              <a:sym typeface="SimHei"/>
            </a:endParaRPr>
          </a:p>
          <a:p>
            <a:pPr lvl="0">
              <a:lnSpc>
                <a:spcPct val="150000"/>
              </a:lnSpc>
            </a:pPr>
            <a:r>
              <a:rPr lang="zh-CN" altLang="en-US" sz="1700" dirty="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装箱数：    </a:t>
            </a:r>
            <a:r>
              <a:rPr lang="en-US" altLang="zh-CN" sz="1700" dirty="0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  <a:sym typeface="SimHei"/>
              </a:rPr>
              <a:t>36pcs/CTN</a:t>
            </a:r>
            <a:endParaRPr lang="en-US" altLang="zh-CN" sz="1700" dirty="0">
              <a:solidFill>
                <a:srgbClr val="767171"/>
              </a:solidFill>
              <a:latin typeface="微软雅黑" pitchFamily="34" charset="-122"/>
              <a:ea typeface="微软雅黑" pitchFamily="34" charset="-122"/>
              <a:sym typeface="SimHei"/>
            </a:endParaRPr>
          </a:p>
        </p:txBody>
      </p:sp>
      <p:cxnSp>
        <p:nvCxnSpPr>
          <p:cNvPr id="23555" name="直接连接符 9"/>
          <p:cNvCxnSpPr/>
          <p:nvPr/>
        </p:nvCxnSpPr>
        <p:spPr>
          <a:xfrm>
            <a:off x="6673850" y="2114550"/>
            <a:ext cx="3692525" cy="0"/>
          </a:xfrm>
          <a:prstGeom prst="line">
            <a:avLst/>
          </a:prstGeom>
          <a:ln w="9525" cap="flat" cmpd="sng">
            <a:solidFill>
              <a:srgbClr val="767171">
                <a:alpha val="40999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56" name="直接连接符 12"/>
          <p:cNvCxnSpPr/>
          <p:nvPr/>
        </p:nvCxnSpPr>
        <p:spPr>
          <a:xfrm>
            <a:off x="6696075" y="2516188"/>
            <a:ext cx="3692525" cy="0"/>
          </a:xfrm>
          <a:prstGeom prst="line">
            <a:avLst/>
          </a:prstGeom>
          <a:ln w="9525" cap="flat" cmpd="sng">
            <a:solidFill>
              <a:srgbClr val="767171">
                <a:alpha val="40999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57" name="直接连接符 15"/>
          <p:cNvCxnSpPr/>
          <p:nvPr/>
        </p:nvCxnSpPr>
        <p:spPr>
          <a:xfrm>
            <a:off x="6696075" y="2895600"/>
            <a:ext cx="3692525" cy="0"/>
          </a:xfrm>
          <a:prstGeom prst="line">
            <a:avLst/>
          </a:prstGeom>
          <a:ln w="9525" cap="flat" cmpd="sng">
            <a:solidFill>
              <a:srgbClr val="767171">
                <a:alpha val="40999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58" name="直接连接符 16"/>
          <p:cNvCxnSpPr/>
          <p:nvPr/>
        </p:nvCxnSpPr>
        <p:spPr>
          <a:xfrm>
            <a:off x="6694488" y="3286125"/>
            <a:ext cx="3692525" cy="0"/>
          </a:xfrm>
          <a:prstGeom prst="line">
            <a:avLst/>
          </a:prstGeom>
          <a:ln w="9525" cap="flat" cmpd="sng">
            <a:solidFill>
              <a:srgbClr val="767171">
                <a:alpha val="40999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59" name="直接连接符 17"/>
          <p:cNvCxnSpPr/>
          <p:nvPr/>
        </p:nvCxnSpPr>
        <p:spPr>
          <a:xfrm>
            <a:off x="6681788" y="3641725"/>
            <a:ext cx="3692525" cy="0"/>
          </a:xfrm>
          <a:prstGeom prst="line">
            <a:avLst/>
          </a:prstGeom>
          <a:ln w="9525" cap="flat" cmpd="sng">
            <a:solidFill>
              <a:srgbClr val="767171">
                <a:alpha val="40999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60" name="直接连接符 18"/>
          <p:cNvCxnSpPr/>
          <p:nvPr/>
        </p:nvCxnSpPr>
        <p:spPr>
          <a:xfrm>
            <a:off x="6681788" y="4092575"/>
            <a:ext cx="3692525" cy="0"/>
          </a:xfrm>
          <a:prstGeom prst="line">
            <a:avLst/>
          </a:prstGeom>
          <a:ln w="9525" cap="flat" cmpd="sng">
            <a:solidFill>
              <a:srgbClr val="767171">
                <a:alpha val="40999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61" name="直接连接符 19"/>
          <p:cNvCxnSpPr/>
          <p:nvPr/>
        </p:nvCxnSpPr>
        <p:spPr>
          <a:xfrm>
            <a:off x="6683375" y="4486275"/>
            <a:ext cx="3694113" cy="0"/>
          </a:xfrm>
          <a:prstGeom prst="line">
            <a:avLst/>
          </a:prstGeom>
          <a:ln w="9525" cap="flat" cmpd="sng">
            <a:solidFill>
              <a:srgbClr val="767171">
                <a:alpha val="40999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62" name="直接连接符 20"/>
          <p:cNvCxnSpPr/>
          <p:nvPr/>
        </p:nvCxnSpPr>
        <p:spPr>
          <a:xfrm>
            <a:off x="6696075" y="4843463"/>
            <a:ext cx="3692525" cy="0"/>
          </a:xfrm>
          <a:prstGeom prst="line">
            <a:avLst/>
          </a:prstGeom>
          <a:ln w="9525" cap="flat" cmpd="sng">
            <a:solidFill>
              <a:srgbClr val="767171">
                <a:alpha val="40999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63" name="直接连接符 21"/>
          <p:cNvCxnSpPr/>
          <p:nvPr/>
        </p:nvCxnSpPr>
        <p:spPr>
          <a:xfrm>
            <a:off x="6670675" y="5221288"/>
            <a:ext cx="3692525" cy="0"/>
          </a:xfrm>
          <a:prstGeom prst="line">
            <a:avLst/>
          </a:prstGeom>
          <a:ln w="9525" cap="flat" cmpd="sng">
            <a:solidFill>
              <a:srgbClr val="767171">
                <a:alpha val="40999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64" name="直接连接符 22"/>
          <p:cNvCxnSpPr/>
          <p:nvPr/>
        </p:nvCxnSpPr>
        <p:spPr>
          <a:xfrm>
            <a:off x="6657975" y="5613400"/>
            <a:ext cx="3694113" cy="0"/>
          </a:xfrm>
          <a:prstGeom prst="line">
            <a:avLst/>
          </a:prstGeom>
          <a:ln w="9525" cap="flat" cmpd="sng">
            <a:solidFill>
              <a:srgbClr val="767171">
                <a:alpha val="40999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65" name="直接连接符 23"/>
          <p:cNvCxnSpPr/>
          <p:nvPr/>
        </p:nvCxnSpPr>
        <p:spPr>
          <a:xfrm>
            <a:off x="6691313" y="5991225"/>
            <a:ext cx="3694112" cy="0"/>
          </a:xfrm>
          <a:prstGeom prst="line">
            <a:avLst/>
          </a:prstGeom>
          <a:ln w="9525" cap="flat" cmpd="sng">
            <a:solidFill>
              <a:srgbClr val="767171">
                <a:alpha val="40999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内容占位符 1" descr="未标题-2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803275" y="1601470"/>
            <a:ext cx="4662170" cy="46621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3057" name="标题 3073"/>
          <p:cNvSpPr>
            <a:spLocks noGrp="1"/>
          </p:cNvSpPr>
          <p:nvPr>
            <p:ph type="ctrTitle"/>
          </p:nvPr>
        </p:nvSpPr>
        <p:spPr>
          <a:xfrm>
            <a:off x="4837113" y="2913063"/>
            <a:ext cx="3746500" cy="608012"/>
          </a:xfrm>
        </p:spPr>
        <p:txBody>
          <a:bodyPr wrap="square" lIns="91440" tIns="45720" rIns="91440" bIns="45720" anchor="ctr"/>
          <a:lstStyle>
            <a:lvl1pPr lvl="0">
              <a:defRPr kern="1200"/>
            </a:lvl1pPr>
          </a:lstStyle>
          <a:p>
            <a:pPr lvl="0" eaLnBrk="1" hangingPunct="1">
              <a:buClr>
                <a:srgbClr val="000000"/>
              </a:buClr>
            </a:pPr>
            <a:r>
              <a:rPr lang="en-US" altLang="zh-CN" sz="3200" b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t>THANKS</a:t>
            </a:r>
            <a:r>
              <a:rPr lang="zh-CN" altLang="en-US" sz="3200" b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t>！谢谢</a:t>
            </a:r>
            <a:r>
              <a:rPr lang="zh-CN" altLang="en-US" sz="3200" b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！</a:t>
            </a:r>
            <a:r>
              <a:rPr lang="en-US" altLang="en-US" sz="3200" b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en-US" sz="3200" b="1">
              <a:solidFill>
                <a:srgbClr val="80808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3058" name="文本框 3"/>
          <p:cNvSpPr txBox="1"/>
          <p:nvPr/>
        </p:nvSpPr>
        <p:spPr>
          <a:xfrm>
            <a:off x="4849813" y="3360738"/>
            <a:ext cx="2686050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/>
            <a:r>
              <a:rPr lang="en-US" altLang="zh-CN">
                <a:solidFill>
                  <a:srgbClr val="7F7F7F"/>
                </a:solidFill>
                <a:latin typeface="Arial" pitchFamily="34" charset="0"/>
                <a:ea typeface="微软雅黑" pitchFamily="34" charset="-122"/>
                <a:sym typeface="宋体" pitchFamily="2" charset="-122"/>
              </a:rPr>
              <a:t>www.greenyellow.cn</a:t>
            </a:r>
            <a:r>
              <a:rPr lang="en-US" altLang="zh-CN">
                <a:solidFill>
                  <a:srgbClr val="7F7F7F"/>
                </a:solidFill>
                <a:latin typeface="Arial" pitchFamily="34" charset="0"/>
                <a:ea typeface="微软雅黑" pitchFamily="34" charset="-122"/>
              </a:rPr>
              <a:t>       </a:t>
            </a:r>
            <a:endParaRPr lang="en-US" altLang="zh-CN">
              <a:solidFill>
                <a:srgbClr val="7F7F7F"/>
              </a:solidFill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53253" name="直接连接符 10"/>
          <p:cNvCxnSpPr>
            <a:cxnSpLocks noChangeShapeType="1"/>
          </p:cNvCxnSpPr>
          <p:nvPr/>
        </p:nvCxnSpPr>
        <p:spPr bwMode="auto">
          <a:xfrm>
            <a:off x="4487863" y="2924175"/>
            <a:ext cx="0" cy="762000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3060" name="图片 1" descr="微信二维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83613" y="2613025"/>
            <a:ext cx="1385887" cy="13843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73061" name="图片 2" descr="格林盈璐logo白色"/>
          <p:cNvPicPr>
            <a:picLocks noChangeAspect="1"/>
          </p:cNvPicPr>
          <p:nvPr/>
        </p:nvPicPr>
        <p:blipFill>
          <a:blip r:embed="rId2">
            <a:lum bright="-56998"/>
          </a:blip>
          <a:stretch>
            <a:fillRect/>
          </a:stretch>
        </p:blipFill>
        <p:spPr>
          <a:xfrm>
            <a:off x="1662113" y="3065463"/>
            <a:ext cx="2676525" cy="4191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A3D52">
            <a:alpha val="100000"/>
          </a:srgbClr>
        </a:solidFill>
      </a:spPr>
      <a:bodyPr lIns="0" tIns="0" rIns="0" bIns="0" anchor="ctr"/>
      <a:lstStyle>
        <a:defPPr>
          <a:defRPr sz="240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WPS 演示</Application>
  <PresentationFormat>自定义</PresentationFormat>
  <Paragraphs>83</Paragraphs>
  <Slides>9</Slides>
  <Notes>22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 驱蚊小盆栽GM968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THANKS！谢谢！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panxueli</dc:creator>
  <cp:lastModifiedBy>Administrator</cp:lastModifiedBy>
  <cp:revision>885</cp:revision>
  <dcterms:created xsi:type="dcterms:W3CDTF">2015-12-14T05:37:00Z</dcterms:created>
  <dcterms:modified xsi:type="dcterms:W3CDTF">2020-03-18T08:29:52Z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2052-10.8.0.5562</vt:lpwstr>
  </property>
</Properties>
</file>