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370" r:id="rId3"/>
    <p:sldId id="386" r:id="rId4"/>
    <p:sldId id="372" r:id="rId5"/>
    <p:sldId id="371" r:id="rId6"/>
    <p:sldId id="373" r:id="rId7"/>
    <p:sldId id="374" r:id="rId8"/>
    <p:sldId id="407" r:id="rId9"/>
    <p:sldId id="408" r:id="rId10"/>
    <p:sldId id="409" r:id="rId11"/>
    <p:sldId id="319" r:id="rId12"/>
    <p:sldId id="440" r:id="rId13"/>
    <p:sldId id="429" r:id="rId14"/>
    <p:sldId id="436" r:id="rId15"/>
    <p:sldId id="458" r:id="rId16"/>
    <p:sldId id="452" r:id="rId17"/>
    <p:sldId id="451" r:id="rId18"/>
    <p:sldId id="431" r:id="rId19"/>
    <p:sldId id="453" r:id="rId20"/>
    <p:sldId id="443" r:id="rId21"/>
    <p:sldId id="455" r:id="rId22"/>
    <p:sldId id="445" r:id="rId23"/>
    <p:sldId id="454" r:id="rId24"/>
    <p:sldId id="425" r:id="rId25"/>
    <p:sldId id="446" r:id="rId26"/>
    <p:sldId id="258" r:id="rId27"/>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BCFF"/>
    <a:srgbClr val="A0FABE"/>
    <a:srgbClr val="EDB9DF"/>
    <a:srgbClr val="70F89D"/>
    <a:srgbClr val="2E462F"/>
    <a:srgbClr val="B2CAAE"/>
    <a:srgbClr val="456240"/>
    <a:srgbClr val="00FFFF"/>
    <a:srgbClr val="21C5FF"/>
    <a:srgbClr val="75DB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85544" autoAdjust="0"/>
  </p:normalViewPr>
  <p:slideViewPr>
    <p:cSldViewPr snapToGrid="0">
      <p:cViewPr>
        <p:scale>
          <a:sx n="80" d="100"/>
          <a:sy n="80" d="100"/>
        </p:scale>
        <p:origin x="-1026" y="54"/>
      </p:cViewPr>
      <p:guideLst>
        <p:guide orient="horz" pos="2082"/>
        <p:guide pos="297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anose="020B0604020202020204" pitchFamily="34" charset="0"/>
              <a:buNone/>
              <a:defRPr sz="1200" smtClean="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buFont typeface="Arial" panose="020B0604020202020204" pitchFamily="34" charset="0"/>
              <a:buNone/>
              <a:defRPr sz="1200" smtClean="0"/>
            </a:lvl1pPr>
          </a:lstStyle>
          <a:p>
            <a:pPr>
              <a:defRPr/>
            </a:pPr>
            <a:fld id="{E3B859E7-AA01-4035-85A4-9702073730D4}" type="datetimeFigureOut">
              <a:rPr lang="zh-CN" altLang="en-US"/>
              <a:pPr>
                <a:defRPr/>
              </a:pPr>
              <a:t>2019/2/22 Friday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 typeface="Arial" panose="020B0604020202020204" pitchFamily="34" charset="0"/>
              <a:buNone/>
              <a:defRPr sz="1200" smtClean="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buFont typeface="Arial" panose="020B0604020202020204" pitchFamily="34" charset="0"/>
              <a:buNone/>
              <a:defRPr sz="1200" smtClean="0"/>
            </a:lvl1pPr>
          </a:lstStyle>
          <a:p>
            <a:pPr>
              <a:defRPr/>
            </a:pPr>
            <a:fld id="{AB5DAB71-4C8A-4664-B212-3192036045B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pPr>
                <a:defRPr/>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18</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19</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20</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21</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22</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23</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24</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pPr>
                <a:defRPr/>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p:sp>
      <p:sp>
        <p:nvSpPr>
          <p:cNvPr id="18434"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12</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13</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14</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15</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16</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5DAB71-4C8A-4664-B212-3192036045B9}" type="slidenum">
              <a:rPr lang="zh-CN" altLang="en-US" smtClean="0">
                <a:solidFill>
                  <a:prstClr val="black"/>
                </a:solidFill>
              </a:rPr>
              <a:pPr>
                <a:defRPr/>
              </a:pPr>
              <a:t>17</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E1058452-F396-4258-B311-CB4347D938B0}" type="datetime1">
              <a:rPr lang="zh-CN" altLang="en-US"/>
              <a:pPr>
                <a:defRPr/>
              </a:pPr>
              <a:t>2019/2/22 Friday</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F0B421D4-6863-4D57-B9AC-34916C909EA6}"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083DB61-5CB2-46FD-AEAE-DD5764DD6385}" type="datetime1">
              <a:rPr lang="zh-CN" altLang="en-US"/>
              <a:pPr>
                <a:defRPr/>
              </a:pPr>
              <a:t>2019/2/22 Friday</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1A75D21-2043-4A28-9326-DA25AF71D47E}"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E8646645-B095-4C3C-9B73-E0027AAB6704}" type="datetime1">
              <a:rPr lang="zh-CN" altLang="en-US"/>
              <a:pPr>
                <a:defRPr/>
              </a:pPr>
              <a:t>2019/2/22 Friday</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60A434D3-4DF0-4057-94A7-E92FAD162004}"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167BA4AC-25FB-45AC-80EB-E9E7D5E7B84C}" type="datetime1">
              <a:rPr lang="zh-CN" altLang="en-US"/>
              <a:pPr>
                <a:defRPr/>
              </a:pPr>
              <a:t>2019/2/22 Friday</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C89E8F1-E540-4C9D-BB0E-DC3E09F2FF38}"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p:txBody>
          <a:bodyPr/>
          <a:lstStyle>
            <a:lvl1pPr>
              <a:defRPr/>
            </a:lvl1pPr>
          </a:lstStyle>
          <a:p>
            <a:pPr>
              <a:defRPr/>
            </a:pPr>
            <a:fld id="{17279F4E-2533-447B-BA31-DA3A926258B3}" type="datetime1">
              <a:rPr lang="zh-CN" altLang="en-US"/>
              <a:pPr>
                <a:defRPr/>
              </a:pPr>
              <a:t>2019/2/22 Friday</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50FE8C64-583A-4C30-8211-CD3504289D46}"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52ED712-E234-4E51-819C-8698B5FB5454}" type="datetime1">
              <a:rPr lang="zh-CN" altLang="en-US"/>
              <a:pPr>
                <a:defRPr/>
              </a:pPr>
              <a:t>2019/2/22 Friday</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6448EDCB-5CE6-4826-9C02-BA6BBCBE4D96}"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F91FD312-739C-467A-B0C1-48D5D29CFAE5}" type="datetime1">
              <a:rPr lang="zh-CN" altLang="en-US"/>
              <a:pPr>
                <a:defRPr/>
              </a:pPr>
              <a:t>2019/2/22 Friday</a:t>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2EBEBF14-00DB-4FA4-B93F-8D25535C0FAF}"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60FBFC19-8DCE-4ABC-8C32-030016DE3B4D}" type="datetime1">
              <a:rPr lang="zh-CN" altLang="en-US"/>
              <a:pPr>
                <a:defRPr/>
              </a:pPr>
              <a:t>2019/2/22 Friday</a:t>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6F421223-7E11-4FA1-8027-5E19ED7135C9}"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886DEA49-0488-4396-A281-79FB5FB3B61D}" type="datetime1">
              <a:rPr lang="zh-CN" altLang="en-US"/>
              <a:pPr>
                <a:defRPr/>
              </a:pPr>
              <a:t>2019/2/22 Friday</a:t>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05074F14-64EF-4BED-A139-D5C87D4B02FD}"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51F61907-5908-4B10-92A8-E629FD808467}" type="datetime1">
              <a:rPr lang="zh-CN" altLang="en-US"/>
              <a:pPr>
                <a:defRPr/>
              </a:pPr>
              <a:t>2019/2/22 Friday</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B5252286-E04D-452E-97DB-711F8C355C22}"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6C0C22D7-0372-413A-9A77-6FABA35EBDBE}" type="datetime1">
              <a:rPr lang="zh-CN" altLang="en-US"/>
              <a:pPr>
                <a:defRPr/>
              </a:pPr>
              <a:t>2019/2/22 Friday</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3B8E3C8E-66E5-4B91-910E-8D79CF58E07C}"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smtClean="0"/>
              <a:t>单击此处编辑母版标题样式</a:t>
            </a:r>
          </a:p>
        </p:txBody>
      </p:sp>
      <p:sp>
        <p:nvSpPr>
          <p:cNvPr id="1027"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日期占位符 3"/>
          <p:cNvSpPr>
            <a:spLocks noGrp="1" noChangeArrowheads="1"/>
          </p:cNvSpPr>
          <p:nvPr>
            <p:ph type="dt" sz="half" idx="19"/>
          </p:nvPr>
        </p:nvSpPr>
        <p:spPr bwMode="auto">
          <a:xfrm>
            <a:off x="838200" y="6356350"/>
            <a:ext cx="2743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buFont typeface="Arial" panose="020B0604020202020204" pitchFamily="34" charset="0"/>
              <a:buNone/>
              <a:defRPr sz="1200">
                <a:solidFill>
                  <a:srgbClr val="898989"/>
                </a:solidFill>
              </a:defRPr>
            </a:lvl1pPr>
          </a:lstStyle>
          <a:p>
            <a:pPr>
              <a:defRPr/>
            </a:pPr>
            <a:fld id="{BA6C394A-51F2-447E-9691-E10890E67D75}" type="datetime1">
              <a:rPr lang="zh-CN" altLang="en-US"/>
              <a:pPr>
                <a:defRPr/>
              </a:pPr>
              <a:t>2019/2/22 Friday</a:t>
            </a:fld>
            <a:endParaRPr lang="zh-CN" altLang="en-US"/>
          </a:p>
        </p:txBody>
      </p:sp>
      <p:sp>
        <p:nvSpPr>
          <p:cNvPr id="1029" name="页脚占位符 4"/>
          <p:cNvSpPr>
            <a:spLocks noGrp="1" noChangeArrowheads="1"/>
          </p:cNvSpPr>
          <p:nvPr>
            <p:ph type="ftr" sz="quarter" idx="29"/>
          </p:nvPr>
        </p:nvSpPr>
        <p:spPr bwMode="auto">
          <a:xfrm>
            <a:off x="4038600" y="6356350"/>
            <a:ext cx="41148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buFont typeface="Arial" panose="020B0604020202020204"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39"/>
          </p:nvPr>
        </p:nvSpPr>
        <p:spPr bwMode="auto">
          <a:xfrm>
            <a:off x="8610600" y="6356350"/>
            <a:ext cx="2743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buFont typeface="Arial" panose="020B0604020202020204" pitchFamily="34" charset="0"/>
              <a:buNone/>
              <a:defRPr sz="1200">
                <a:solidFill>
                  <a:srgbClr val="898989"/>
                </a:solidFill>
              </a:defRPr>
            </a:lvl1pPr>
          </a:lstStyle>
          <a:p>
            <a:pPr>
              <a:defRPr/>
            </a:pPr>
            <a:fld id="{FBEB2F3C-5538-4EDE-BD80-CBB556F4245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410" name="标题 3073"/>
          <p:cNvSpPr>
            <a:spLocks noGrp="1" noChangeArrowheads="1"/>
          </p:cNvSpPr>
          <p:nvPr/>
        </p:nvSpPr>
        <p:spPr bwMode="auto">
          <a:xfrm>
            <a:off x="5451775" y="2894013"/>
            <a:ext cx="5683250" cy="60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zh-CN" altLang="en-US" sz="2800"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吸入式灭</a:t>
            </a:r>
            <a:r>
              <a:rPr lang="zh-CN" altLang="en-US" sz="2800"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蚊器</a:t>
            </a:r>
            <a:r>
              <a:rPr lang="en-US" altLang="zh-CN" sz="2800"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GM965</a:t>
            </a:r>
            <a:endParaRPr lang="en-US"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7411" name="图片 2" descr="格林盈璐logo白色"/>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35500" y="3028950"/>
            <a:ext cx="26765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文本框 5"/>
          <p:cNvSpPr txBox="1">
            <a:spLocks noChangeArrowheads="1"/>
          </p:cNvSpPr>
          <p:nvPr/>
        </p:nvSpPr>
        <p:spPr bwMode="auto">
          <a:xfrm>
            <a:off x="5483525" y="3360738"/>
            <a:ext cx="2686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err="1">
                <a:solidFill>
                  <a:srgbClr val="7F7F7F"/>
                </a:solidFill>
                <a:latin typeface="Arial" panose="020B0604020202020204" pitchFamily="34" charset="0"/>
                <a:ea typeface="微软雅黑" panose="020B0503020204020204" pitchFamily="34" charset="-122"/>
                <a:sym typeface="宋体" panose="02010600030101010101" pitchFamily="2" charset="-122"/>
              </a:rPr>
              <a:t>www.greenyellow.cn</a:t>
            </a:r>
            <a:r>
              <a:rPr lang="en-US" altLang="zh-CN" dirty="0">
                <a:solidFill>
                  <a:srgbClr val="7F7F7F"/>
                </a:solidFill>
                <a:latin typeface="Arial" panose="020B0604020202020204" pitchFamily="34" charset="0"/>
                <a:ea typeface="微软雅黑" panose="020B0503020204020204" pitchFamily="34" charset="-122"/>
              </a:rPr>
              <a:t>       </a:t>
            </a:r>
          </a:p>
        </p:txBody>
      </p:sp>
      <p:cxnSp>
        <p:nvCxnSpPr>
          <p:cNvPr id="17413" name="直接连接符 6"/>
          <p:cNvCxnSpPr>
            <a:cxnSpLocks noChangeShapeType="1"/>
          </p:cNvCxnSpPr>
          <p:nvPr/>
        </p:nvCxnSpPr>
        <p:spPr bwMode="auto">
          <a:xfrm>
            <a:off x="5264450" y="2924175"/>
            <a:ext cx="0" cy="762000"/>
          </a:xfrm>
          <a:prstGeom prst="line">
            <a:avLst/>
          </a:prstGeom>
          <a:noFill/>
          <a:ln w="6350">
            <a:solidFill>
              <a:schemeClr val="bg1"/>
            </a:solidFill>
            <a:round/>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istrator\Desktop\产品PNG\生产车间\2.png"/>
          <p:cNvPicPr>
            <a:picLocks noChangeAspect="1"/>
          </p:cNvPicPr>
          <p:nvPr/>
        </p:nvPicPr>
        <p:blipFill>
          <a:blip r:embed="rId2" cstate="print"/>
          <a:stretch>
            <a:fillRect/>
          </a:stretch>
        </p:blipFill>
        <p:spPr>
          <a:xfrm>
            <a:off x="79375" y="50800"/>
            <a:ext cx="12033250" cy="6761163"/>
          </a:xfrm>
          <a:prstGeom prst="rect">
            <a:avLst/>
          </a:prstGeom>
          <a:noFill/>
          <a:ln w="57150" cap="flat" cmpd="sng">
            <a:solidFill>
              <a:schemeClr val="bg1"/>
            </a:solidFill>
            <a:prstDash val="solid"/>
            <a:miter/>
            <a:headEnd type="none" w="med" len="med"/>
            <a:tailEnd type="none" w="med" len="med"/>
          </a:ln>
        </p:spPr>
      </p:pic>
      <p:sp>
        <p:nvSpPr>
          <p:cNvPr id="6" name="矩形 5"/>
          <p:cNvSpPr/>
          <p:nvPr/>
        </p:nvSpPr>
        <p:spPr>
          <a:xfrm>
            <a:off x="47625" y="5132388"/>
            <a:ext cx="12084050" cy="1708150"/>
          </a:xfrm>
          <a:prstGeom prst="rect">
            <a:avLst/>
          </a:prstGeom>
          <a:solidFill>
            <a:srgbClr val="0070C0"/>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460" name="TextBox 1"/>
          <p:cNvSpPr txBox="1"/>
          <p:nvPr/>
        </p:nvSpPr>
        <p:spPr>
          <a:xfrm>
            <a:off x="498475" y="5576888"/>
            <a:ext cx="10941050" cy="1096962"/>
          </a:xfrm>
          <a:prstGeom prst="rect">
            <a:avLst/>
          </a:prstGeom>
          <a:noFill/>
          <a:ln w="9525">
            <a:noFill/>
          </a:ln>
        </p:spPr>
        <p:txBody>
          <a:bodyPr wrap="square" anchor="t">
            <a:spAutoFit/>
          </a:bodyPr>
          <a:lstStyle/>
          <a:p>
            <a:pPr lvl="0" indent="0"/>
            <a:r>
              <a:rPr lang="zh-CN" altLang="en-US" sz="2800" b="1" dirty="0">
                <a:solidFill>
                  <a:schemeClr val="bg1"/>
                </a:solidFill>
                <a:latin typeface="微软雅黑" panose="020B0503020204020204" pitchFamily="34" charset="-122"/>
                <a:ea typeface="微软雅黑" panose="020B0503020204020204" pitchFamily="34" charset="-122"/>
              </a:rPr>
              <a:t>专业</a:t>
            </a:r>
            <a:r>
              <a:rPr lang="zh-CN" altLang="zh-CN" sz="2800" b="1">
                <a:solidFill>
                  <a:schemeClr val="bg1"/>
                </a:solidFill>
                <a:latin typeface="微软雅黑" panose="020B0503020204020204" pitchFamily="34" charset="-122"/>
                <a:ea typeface="微软雅黑" panose="020B0503020204020204" pitchFamily="34" charset="-122"/>
              </a:rPr>
              <a:t>流水</a:t>
            </a:r>
            <a:r>
              <a:rPr lang="zh-CN" altLang="en-US" sz="2800" b="1" dirty="0">
                <a:solidFill>
                  <a:schemeClr val="bg1"/>
                </a:solidFill>
                <a:latin typeface="微软雅黑" panose="020B0503020204020204" pitchFamily="34" charset="-122"/>
                <a:ea typeface="微软雅黑" panose="020B0503020204020204" pitchFamily="34" charset="-122"/>
              </a:rPr>
              <a:t>生产线</a:t>
            </a:r>
          </a:p>
          <a:p>
            <a:pPr lvl="0" indent="0"/>
            <a:r>
              <a:rPr lang="zh-CN" altLang="en-US" dirty="0">
                <a:solidFill>
                  <a:schemeClr val="bg1"/>
                </a:solidFill>
                <a:latin typeface="微软雅黑" panose="020B0503020204020204" pitchFamily="34" charset="-122"/>
                <a:ea typeface="微软雅黑" panose="020B0503020204020204" pitchFamily="34" charset="-122"/>
              </a:rPr>
              <a:t>对产品的制造用材和工艺严格要求，</a:t>
            </a:r>
            <a:r>
              <a:rPr lang="zh-CN" altLang="en-US">
                <a:solidFill>
                  <a:schemeClr val="bg1"/>
                </a:solidFill>
                <a:latin typeface="微软雅黑" panose="020B0503020204020204" pitchFamily="34" charset="-122"/>
                <a:ea typeface="微软雅黑" panose="020B0503020204020204" pitchFamily="34" charset="-122"/>
              </a:rPr>
              <a:t>保障产品质量</a:t>
            </a:r>
            <a:r>
              <a:rPr lang="zh-CN" altLang="en-US" dirty="0">
                <a:solidFill>
                  <a:schemeClr val="bg1"/>
                </a:solidFill>
                <a:latin typeface="微软雅黑" panose="020B0503020204020204" pitchFamily="34" charset="-122"/>
                <a:ea typeface="微软雅黑" panose="020B0503020204020204" pitchFamily="34" charset="-122"/>
              </a:rPr>
              <a:t>稳定。</a:t>
            </a:r>
            <a:endParaRPr lang="en-US" altLang="zh-CN" dirty="0">
              <a:solidFill>
                <a:schemeClr val="bg1"/>
              </a:solidFill>
              <a:latin typeface="微软雅黑" panose="020B0503020204020204" pitchFamily="34" charset="-122"/>
              <a:ea typeface="微软雅黑" panose="020B0503020204020204" pitchFamily="34" charset="-122"/>
            </a:endParaRPr>
          </a:p>
          <a:p>
            <a:pPr lvl="0" indent="0"/>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par>
                                <p:cTn id="8" presetID="35" presetClass="path" presetSubtype="0" accel="90000" decel="10000" fill="hold" grpId="1" nodeType="withEffect">
                                  <p:stCondLst>
                                    <p:cond delay="200"/>
                                  </p:stCondLst>
                                  <p:childTnLst>
                                    <p:animMotion origin="layout" path="M 0 0 L -0.25 0 E" pathEditMode="relative" ptsTypes="">
                                      <p:cBhvr>
                                        <p:cTn id="9" dur="1000" spd="-100000" fill="hold"/>
                                        <p:tgtEl>
                                          <p:spTgt spid="6"/>
                                        </p:tgtEl>
                                        <p:attrNameLst>
                                          <p:attrName>ppt_x</p:attrName>
                                          <p:attrName>ppt_y</p:attrName>
                                        </p:attrNameLst>
                                      </p:cBhvr>
                                    </p:animMotion>
                                  </p:childTnLst>
                                </p:cTn>
                              </p:par>
                              <p:par>
                                <p:cTn id="10" presetID="6" presetClass="emph" presetSubtype="0" autoRev="1" fill="hold" grpId="2" nodeType="withEffect">
                                  <p:stCondLst>
                                    <p:cond delay="200"/>
                                  </p:stCondLst>
                                  <p:childTnLst>
                                    <p:animScale>
                                      <p:cBhvr>
                                        <p:cTn id="11"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6"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626" name="Rectangle 24"/>
          <p:cNvSpPr>
            <a:spLocks noChangeArrowheads="1"/>
          </p:cNvSpPr>
          <p:nvPr/>
        </p:nvSpPr>
        <p:spPr bwMode="auto">
          <a:xfrm>
            <a:off x="0" y="2706688"/>
            <a:ext cx="12220575" cy="2052637"/>
          </a:xfrm>
          <a:prstGeom prst="rect">
            <a:avLst/>
          </a:prstGeom>
          <a:solidFill>
            <a:srgbClr val="00B0F0"/>
          </a:solidFill>
          <a:ln>
            <a:noFill/>
          </a:ln>
        </p:spPr>
        <p:txBody>
          <a:bodyPr anchor="ctr"/>
          <a:lstStyle/>
          <a:p>
            <a:pPr algn="ctr"/>
            <a:endParaRPr lang="id-ID" altLang="en-US">
              <a:solidFill>
                <a:schemeClr val="bg1"/>
              </a:solidFill>
            </a:endParaRPr>
          </a:p>
        </p:txBody>
      </p:sp>
      <p:sp>
        <p:nvSpPr>
          <p:cNvPr id="26628" name="文本框 37"/>
          <p:cNvSpPr txBox="1">
            <a:spLocks noChangeArrowheads="1"/>
          </p:cNvSpPr>
          <p:nvPr/>
        </p:nvSpPr>
        <p:spPr bwMode="auto">
          <a:xfrm>
            <a:off x="3914853" y="3370324"/>
            <a:ext cx="5407276"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90000"/>
              </a:lnSpc>
            </a:pPr>
            <a:r>
              <a:rPr lang="zh-CN" altLang="en-US" sz="3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吸入式灭</a:t>
            </a:r>
            <a:r>
              <a:rPr lang="zh-CN" altLang="en-US" sz="3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蚊器</a:t>
            </a:r>
            <a:r>
              <a:rPr lang="en-US" altLang="zh-CN" sz="3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GM965</a:t>
            </a:r>
            <a:endParaRPr lang="en-US" altLang="zh-CN" sz="3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Administrator\Desktop\GM909\图片1.jpg"/>
          <p:cNvPicPr>
            <a:picLocks noChangeAspect="1" noChangeArrowheads="1"/>
          </p:cNvPicPr>
          <p:nvPr/>
        </p:nvPicPr>
        <p:blipFill>
          <a:blip r:embed="rId3" cstate="print"/>
          <a:srcRect/>
          <a:stretch>
            <a:fillRect/>
          </a:stretch>
        </p:blipFill>
        <p:spPr bwMode="auto">
          <a:xfrm>
            <a:off x="0" y="0"/>
            <a:ext cx="12192000" cy="3970805"/>
          </a:xfrm>
          <a:prstGeom prst="rect">
            <a:avLst/>
          </a:prstGeom>
          <a:noFill/>
        </p:spPr>
      </p:pic>
      <p:sp>
        <p:nvSpPr>
          <p:cNvPr id="3" name="矩形 39"/>
          <p:cNvSpPr>
            <a:spLocks noChangeArrowheads="1"/>
          </p:cNvSpPr>
          <p:nvPr/>
        </p:nvSpPr>
        <p:spPr bwMode="auto">
          <a:xfrm>
            <a:off x="5452115" y="1495862"/>
            <a:ext cx="3994030" cy="800213"/>
          </a:xfrm>
          <a:prstGeom prst="rect">
            <a:avLst/>
          </a:prstGeom>
          <a:noFill/>
          <a:ln>
            <a:noFill/>
          </a:ln>
        </p:spPr>
        <p:txBody>
          <a:bodyPr wrap="none" lIns="121914" tIns="60957" rIns="121914" bIns="60957">
            <a:spAutoFit/>
          </a:bodyPr>
          <a:lstStyle/>
          <a:p>
            <a:pPr defTabSz="912495"/>
            <a:r>
              <a:rPr lang="zh-CN" altLang="en-US" sz="4400" b="1" dirty="0">
                <a:solidFill>
                  <a:srgbClr val="00B0F0"/>
                </a:solidFill>
                <a:latin typeface="微软雅黑" panose="020B0503020204020204" pitchFamily="34" charset="-122"/>
                <a:ea typeface="微软雅黑" panose="020B0503020204020204" pitchFamily="34" charset="-122"/>
                <a:sym typeface="News Gothic MT" charset="-122"/>
              </a:rPr>
              <a:t>灭蚊器</a:t>
            </a:r>
            <a:r>
              <a:rPr lang="en-US" altLang="zh-CN" sz="4400" b="1" dirty="0" smtClean="0">
                <a:solidFill>
                  <a:srgbClr val="00B0F0"/>
                </a:solidFill>
                <a:latin typeface="微软雅黑" panose="020B0503020204020204" pitchFamily="34" charset="-122"/>
                <a:ea typeface="微软雅黑" panose="020B0503020204020204" pitchFamily="34" charset="-122"/>
                <a:sym typeface="News Gothic MT" charset="-122"/>
              </a:rPr>
              <a:t>GM965</a:t>
            </a:r>
            <a:endParaRPr lang="zh-CN" altLang="en-US" sz="4400" b="1" dirty="0" smtClean="0">
              <a:solidFill>
                <a:srgbClr val="00B0F0"/>
              </a:solidFill>
              <a:latin typeface="微软雅黑" panose="020B0503020204020204" pitchFamily="34" charset="-122"/>
              <a:ea typeface="微软雅黑" panose="020B0503020204020204" pitchFamily="34" charset="-122"/>
              <a:sym typeface="News Gothic MT" charset="-122"/>
            </a:endParaRPr>
          </a:p>
        </p:txBody>
      </p:sp>
      <p:sp>
        <p:nvSpPr>
          <p:cNvPr id="4" name="矩形 3"/>
          <p:cNvSpPr>
            <a:spLocks noChangeArrowheads="1"/>
          </p:cNvSpPr>
          <p:nvPr/>
        </p:nvSpPr>
        <p:spPr bwMode="auto">
          <a:xfrm>
            <a:off x="5463993" y="2361619"/>
            <a:ext cx="2891164" cy="861768"/>
          </a:xfrm>
          <a:prstGeom prst="rect">
            <a:avLst/>
          </a:prstGeom>
          <a:noFill/>
          <a:ln>
            <a:noFill/>
          </a:ln>
        </p:spPr>
        <p:txBody>
          <a:bodyPr wrap="none" lIns="121914" tIns="60957" rIns="121914" bIns="60957">
            <a:spAutoFit/>
          </a:bodyPr>
          <a:lstStyle/>
          <a:p>
            <a:pPr defTabSz="912495"/>
            <a:r>
              <a:rPr lang="zh-CN" altLang="en-US" sz="2400" dirty="0" smtClean="0">
                <a:solidFill>
                  <a:schemeClr val="bg1">
                    <a:lumMod val="95000"/>
                  </a:schemeClr>
                </a:solidFill>
                <a:latin typeface="微软雅黑" panose="020B0503020204020204" pitchFamily="34" charset="-122"/>
                <a:ea typeface="微软雅黑" panose="020B0503020204020204" pitchFamily="34" charset="-122"/>
              </a:rPr>
              <a:t>仿</a:t>
            </a:r>
            <a:r>
              <a:rPr lang="zh-CN" altLang="en-US" sz="2400" dirty="0" smtClean="0">
                <a:solidFill>
                  <a:schemeClr val="bg1">
                    <a:lumMod val="95000"/>
                  </a:schemeClr>
                </a:solidFill>
                <a:latin typeface="微软雅黑" panose="020B0503020204020204" pitchFamily="34" charset="-122"/>
                <a:ea typeface="微软雅黑" panose="020B0503020204020204" pitchFamily="34" charset="-122"/>
              </a:rPr>
              <a:t>生科技  迅捷安心</a:t>
            </a:r>
          </a:p>
          <a:p>
            <a:pPr defTabSz="912495"/>
            <a:r>
              <a:rPr lang="en-US" altLang="zh-CN" sz="2400" dirty="0" smtClean="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cs typeface="Hiragino Sans GB W3"/>
              <a:sym typeface="News Gothic MT" charset="-122"/>
            </a:endParaRPr>
          </a:p>
        </p:txBody>
      </p:sp>
      <p:sp>
        <p:nvSpPr>
          <p:cNvPr id="5" name="TextBox 54"/>
          <p:cNvSpPr txBox="1">
            <a:spLocks noChangeArrowheads="1"/>
          </p:cNvSpPr>
          <p:nvPr/>
        </p:nvSpPr>
        <p:spPr bwMode="auto">
          <a:xfrm>
            <a:off x="5494647" y="4090690"/>
            <a:ext cx="2457450" cy="2332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Font typeface="Arial" panose="020B0604020202020204" pitchFamily="34" charset="0"/>
              <a:buNone/>
              <a:defRPr/>
            </a:pPr>
            <a:r>
              <a:rPr lang="zh-CN" altLang="en-US" sz="2000" b="1" dirty="0" smtClean="0">
                <a:solidFill>
                  <a:srgbClr val="00B0F0"/>
                </a:solidFill>
                <a:latin typeface="微软雅黑" panose="020B0503020204020204" pitchFamily="34" charset="-122"/>
                <a:ea typeface="微软雅黑" panose="020B0503020204020204" pitchFamily="34" charset="-122"/>
              </a:rPr>
              <a:t>产品亮点：</a:t>
            </a:r>
            <a:endParaRPr lang="en-US" altLang="zh-CN" sz="2000" b="1" dirty="0" smtClean="0">
              <a:solidFill>
                <a:srgbClr val="00B0F0"/>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p"/>
              <a:defRPr/>
            </a:pPr>
            <a:r>
              <a:rPr lang="zh-CN" altLang="en-US" sz="1600" dirty="0" smtClean="0">
                <a:solidFill>
                  <a:prstClr val="black"/>
                </a:solidFill>
                <a:latin typeface="微软雅黑" panose="020B0503020204020204" pitchFamily="34" charset="-122"/>
                <a:ea typeface="微软雅黑" panose="020B0503020204020204" pitchFamily="34" charset="-122"/>
              </a:rPr>
              <a:t>一键控制</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p"/>
              <a:defRPr/>
            </a:pPr>
            <a:r>
              <a:rPr lang="zh-CN" altLang="en-US" sz="1600" dirty="0" smtClean="0">
                <a:solidFill>
                  <a:prstClr val="black"/>
                </a:solidFill>
                <a:latin typeface="微软雅黑" panose="020B0503020204020204" pitchFamily="34" charset="-122"/>
                <a:ea typeface="微软雅黑" panose="020B0503020204020204" pitchFamily="34" charset="-122"/>
              </a:rPr>
              <a:t>三段循环定时</a:t>
            </a:r>
          </a:p>
          <a:p>
            <a:pPr marL="285750" indent="-285750" eaLnBrk="1" hangingPunct="1">
              <a:lnSpc>
                <a:spcPct val="130000"/>
              </a:lnSpc>
              <a:buFont typeface="Wingdings" panose="05000000000000000000" pitchFamily="2" charset="2"/>
              <a:buChar char="p"/>
              <a:defRPr/>
            </a:pPr>
            <a:r>
              <a:rPr lang="zh-CN" altLang="en-US" sz="1600" dirty="0" smtClean="0">
                <a:solidFill>
                  <a:prstClr val="black"/>
                </a:solidFill>
                <a:latin typeface="微软雅黑" panose="020B0503020204020204" pitchFamily="34" charset="-122"/>
                <a:ea typeface="微软雅黑" panose="020B0503020204020204" pitchFamily="34" charset="-122"/>
              </a:rPr>
              <a:t>一</a:t>
            </a:r>
            <a:r>
              <a:rPr lang="zh-CN" altLang="en-US" sz="1600" dirty="0" smtClean="0">
                <a:solidFill>
                  <a:prstClr val="black"/>
                </a:solidFill>
                <a:latin typeface="微软雅黑" panose="020B0503020204020204" pitchFamily="34" charset="-122"/>
                <a:ea typeface="微软雅黑" panose="020B0503020204020204" pitchFamily="34" charset="-122"/>
              </a:rPr>
              <a:t>体式机身</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p"/>
              <a:defRPr/>
            </a:pPr>
            <a:r>
              <a:rPr lang="en-US" altLang="zh-CN" sz="1600" dirty="0" smtClean="0">
                <a:solidFill>
                  <a:prstClr val="black"/>
                </a:solidFill>
                <a:latin typeface="微软雅黑" panose="020B0503020204020204" pitchFamily="34" charset="-122"/>
                <a:ea typeface="微软雅黑" panose="020B0503020204020204" pitchFamily="34" charset="-122"/>
              </a:rPr>
              <a:t>IMD</a:t>
            </a:r>
            <a:r>
              <a:rPr lang="zh-CN" altLang="en-US" sz="1600" dirty="0" smtClean="0">
                <a:solidFill>
                  <a:prstClr val="black"/>
                </a:solidFill>
                <a:latin typeface="微软雅黑" panose="020B0503020204020204" pitchFamily="34" charset="-122"/>
                <a:ea typeface="微软雅黑" panose="020B0503020204020204" pitchFamily="34" charset="-122"/>
              </a:rPr>
              <a:t>轻触开关</a:t>
            </a:r>
          </a:p>
          <a:p>
            <a:pPr marL="285750" indent="-285750" eaLnBrk="1" hangingPunct="1">
              <a:lnSpc>
                <a:spcPct val="130000"/>
              </a:lnSpc>
              <a:buFont typeface="Wingdings" panose="05000000000000000000" pitchFamily="2" charset="2"/>
              <a:buChar char="p"/>
              <a:defRPr/>
            </a:pPr>
            <a:endParaRPr lang="zh-CN" altLang="en-US" sz="1600" dirty="0">
              <a:solidFill>
                <a:prstClr val="black"/>
              </a:solidFill>
              <a:latin typeface="微软雅黑" panose="020B0503020204020204" pitchFamily="34" charset="-122"/>
              <a:ea typeface="微软雅黑" panose="020B0503020204020204" pitchFamily="34" charset="-122"/>
            </a:endParaRPr>
          </a:p>
          <a:p>
            <a:pPr marL="285750" indent="-285750" eaLnBrk="1" hangingPunct="1">
              <a:lnSpc>
                <a:spcPct val="130000"/>
              </a:lnSpc>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5515905" y="2641558"/>
            <a:ext cx="184731" cy="461665"/>
          </a:xfrm>
          <a:prstGeom prst="rect">
            <a:avLst/>
          </a:prstGeom>
        </p:spPr>
        <p:txBody>
          <a:bodyPr wrap="none">
            <a:spAutoFit/>
          </a:bodyPr>
          <a:lstStyle/>
          <a:p>
            <a:pPr defTabSz="912495"/>
            <a:endParaRPr lang="en-US" altLang="zh-CN" sz="2400" dirty="0">
              <a:solidFill>
                <a:srgbClr val="FFFFFF"/>
              </a:solidFill>
              <a:latin typeface="微软雅黑" panose="020B0503020204020204" pitchFamily="34" charset="-122"/>
              <a:ea typeface="微软雅黑" panose="020B0503020204020204" pitchFamily="34" charset="-122"/>
              <a:sym typeface="News Gothic MT" charset="-122"/>
            </a:endParaRPr>
          </a:p>
        </p:txBody>
      </p:sp>
      <p:graphicFrame>
        <p:nvGraphicFramePr>
          <p:cNvPr id="11" name="表格 10"/>
          <p:cNvGraphicFramePr>
            <a:graphicFrameLocks noGrp="1"/>
          </p:cNvGraphicFramePr>
          <p:nvPr/>
        </p:nvGraphicFramePr>
        <p:xfrm>
          <a:off x="8337784" y="4245655"/>
          <a:ext cx="3323786" cy="1751382"/>
        </p:xfrm>
        <a:graphic>
          <a:graphicData uri="http://schemas.openxmlformats.org/drawingml/2006/table">
            <a:tbl>
              <a:tblPr/>
              <a:tblGrid>
                <a:gridCol w="1062970"/>
                <a:gridCol w="2260816"/>
              </a:tblGrid>
              <a:tr h="291897">
                <a:tc>
                  <a:txBody>
                    <a:bodyPr/>
                    <a:lstStyle/>
                    <a:p>
                      <a:pPr algn="ctr" fontAlgn="ctr"/>
                      <a:r>
                        <a:rPr lang="zh-CN" altLang="en-US" sz="1200" b="0" i="0" u="none" strike="noStrike" dirty="0" smtClean="0">
                          <a:solidFill>
                            <a:schemeClr val="bg1"/>
                          </a:solidFill>
                          <a:effectLst/>
                          <a:latin typeface="微软雅黑" panose="020B0503020204020204" pitchFamily="34" charset="-122"/>
                          <a:ea typeface="微软雅黑" panose="020B0503020204020204" pitchFamily="34" charset="-122"/>
                        </a:rPr>
                        <a:t>产品名称</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仿</a:t>
                      </a: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生灭蚊器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GM965</a:t>
                      </a: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91897">
                <a:tc>
                  <a:txBody>
                    <a:bodyPr/>
                    <a:lstStyle/>
                    <a:p>
                      <a:pPr marL="0" algn="ctr" defTabSz="914400" rtl="0" eaLnBrk="1" fontAlgn="ctr" latinLnBrk="0" hangingPunct="1"/>
                      <a:r>
                        <a:rPr lang="zh-CN" altLang="en-US" sz="1200" b="0" i="0" u="none" strike="noStrike" kern="1200" dirty="0" smtClean="0">
                          <a:solidFill>
                            <a:schemeClr val="bg1"/>
                          </a:solidFill>
                          <a:effectLst/>
                          <a:latin typeface="微软雅黑" panose="020B0503020204020204" pitchFamily="34" charset="-122"/>
                          <a:ea typeface="微软雅黑" panose="020B0503020204020204" pitchFamily="34" charset="-122"/>
                          <a:cs typeface="+mn-cs"/>
                        </a:rPr>
                        <a:t>产品尺寸</a:t>
                      </a:r>
                      <a:endParaRPr lang="zh-CN" altLang="en-US" sz="12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zh-CN" altLang="zh-CN" sz="1200" b="0" i="0" u="none" strike="noStrike" kern="1200" dirty="0" smtClean="0">
                          <a:solidFill>
                            <a:srgbClr val="000000"/>
                          </a:solidFill>
                          <a:effectLst/>
                          <a:latin typeface="微软雅黑" panose="020B0503020204020204" pitchFamily="34" charset="-122"/>
                          <a:ea typeface="微软雅黑" panose="020B0503020204020204" pitchFamily="34" charset="-122"/>
                          <a:cs typeface="+mn-cs"/>
                        </a:rPr>
                        <a:t>φ</a:t>
                      </a:r>
                      <a:r>
                        <a:rPr lang="en-US" altLang="zh-CN" sz="1200" b="0" i="0" u="none" strike="noStrike" kern="1200" dirty="0" smtClean="0">
                          <a:solidFill>
                            <a:srgbClr val="000000"/>
                          </a:solidFill>
                          <a:effectLst/>
                          <a:latin typeface="微软雅黑" panose="020B0503020204020204" pitchFamily="34" charset="-122"/>
                          <a:ea typeface="微软雅黑" panose="020B0503020204020204" pitchFamily="34" charset="-122"/>
                          <a:cs typeface="+mn-cs"/>
                        </a:rPr>
                        <a:t>144*236mm</a:t>
                      </a: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91897">
                <a:tc>
                  <a:txBody>
                    <a:bodyPr/>
                    <a:lstStyle/>
                    <a:p>
                      <a:pPr algn="ctr" fontAlgn="ctr"/>
                      <a:r>
                        <a:rPr lang="zh-CN" altLang="en-US" sz="1200" b="0" i="0" u="none" strike="noStrike" dirty="0" smtClean="0">
                          <a:solidFill>
                            <a:schemeClr val="bg1"/>
                          </a:solidFill>
                          <a:effectLst/>
                          <a:latin typeface="微软雅黑" panose="020B0503020204020204" pitchFamily="34" charset="-122"/>
                          <a:ea typeface="微软雅黑" panose="020B0503020204020204" pitchFamily="34" charset="-122"/>
                        </a:rPr>
                        <a:t>额定电压</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DC5V</a:t>
                      </a: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91897">
                <a:tc>
                  <a:txBody>
                    <a:bodyPr/>
                    <a:lstStyle/>
                    <a:p>
                      <a:pPr algn="ctr" fontAlgn="ctr"/>
                      <a:r>
                        <a:rPr lang="zh-CN" altLang="en-US" sz="1200" b="0" i="0" u="none" strike="noStrike" dirty="0" smtClean="0">
                          <a:solidFill>
                            <a:schemeClr val="bg1"/>
                          </a:solidFill>
                          <a:effectLst/>
                          <a:latin typeface="微软雅黑" panose="020B0503020204020204" pitchFamily="34" charset="-122"/>
                          <a:ea typeface="微软雅黑" panose="020B0503020204020204" pitchFamily="34" charset="-122"/>
                        </a:rPr>
                        <a:t>工作电压</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12V=500mA</a:t>
                      </a: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91897">
                <a:tc>
                  <a:txBody>
                    <a:bodyPr/>
                    <a:lstStyle/>
                    <a:p>
                      <a:pPr algn="ctr" fontAlgn="ctr"/>
                      <a:r>
                        <a:rPr lang="zh-CN" altLang="en-US" sz="1200" b="0" i="0" u="none" strike="noStrike" dirty="0" smtClean="0">
                          <a:solidFill>
                            <a:schemeClr val="bg1"/>
                          </a:solidFill>
                          <a:effectLst/>
                          <a:latin typeface="微软雅黑" panose="020B0503020204020204" pitchFamily="34" charset="-122"/>
                          <a:ea typeface="微软雅黑" panose="020B0503020204020204" pitchFamily="34" charset="-122"/>
                        </a:rPr>
                        <a:t>额定频率</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50Hz</a:t>
                      </a: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91897">
                <a:tc>
                  <a:txBody>
                    <a:bodyPr/>
                    <a:lstStyle/>
                    <a:p>
                      <a:pPr algn="ctr" fontAlgn="ctr"/>
                      <a:r>
                        <a:rPr lang="zh-CN" altLang="en-US" sz="1200" b="0" i="0" u="none" strike="noStrike" kern="1200" dirty="0" smtClean="0">
                          <a:solidFill>
                            <a:schemeClr val="bg1"/>
                          </a:solidFill>
                          <a:effectLst/>
                          <a:latin typeface="微软雅黑" panose="020B0503020204020204" pitchFamily="34" charset="-122"/>
                          <a:ea typeface="微软雅黑" panose="020B0503020204020204" pitchFamily="34" charset="-122"/>
                          <a:cs typeface="+mn-cs"/>
                        </a:rPr>
                        <a:t>产品重量</a:t>
                      </a:r>
                      <a:endParaRPr lang="zh-CN" altLang="en-US" sz="12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净重：</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0.61KG  </a:t>
                      </a: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毛重：</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0.86KG</a:t>
                      </a:r>
                      <a:endPar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marL="9355" marR="9355" marT="9348"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 name="图片 9" descr="965png.png"/>
          <p:cNvPicPr>
            <a:picLocks noChangeAspect="1"/>
          </p:cNvPicPr>
          <p:nvPr/>
        </p:nvPicPr>
        <p:blipFill>
          <a:blip r:embed="rId4" cstate="print"/>
          <a:stretch>
            <a:fillRect/>
          </a:stretch>
        </p:blipFill>
        <p:spPr>
          <a:xfrm>
            <a:off x="740224" y="997527"/>
            <a:ext cx="3959644" cy="559959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5"/>
          <p:cNvSpPr txBox="1">
            <a:spLocks noChangeArrowheads="1"/>
          </p:cNvSpPr>
          <p:nvPr/>
        </p:nvSpPr>
        <p:spPr bwMode="auto">
          <a:xfrm>
            <a:off x="1854201" y="519114"/>
            <a:ext cx="3292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GH802L </a:t>
            </a:r>
            <a:r>
              <a:rPr lang="zh-CN" altLang="en-US" sz="2400" dirty="0">
                <a:solidFill>
                  <a:schemeClr val="bg1"/>
                </a:solidFill>
                <a:latin typeface="微软雅黑" panose="020B0503020204020204" pitchFamily="34" charset="-122"/>
                <a:ea typeface="微软雅黑" panose="020B0503020204020204" pitchFamily="34" charset="-122"/>
              </a:rPr>
              <a:t>详细功能介绍</a:t>
            </a:r>
          </a:p>
        </p:txBody>
      </p:sp>
      <p:sp>
        <p:nvSpPr>
          <p:cNvPr id="15" name="Freeform 63"/>
          <p:cNvSpPr>
            <a:spLocks noChangeAspect="1"/>
          </p:cNvSpPr>
          <p:nvPr/>
        </p:nvSpPr>
        <p:spPr bwMode="auto">
          <a:xfrm>
            <a:off x="838201" y="531813"/>
            <a:ext cx="461963" cy="449262"/>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a:buFont typeface="Arial" panose="020B0604020202020204" pitchFamily="34" charset="0"/>
              <a:buNone/>
              <a:defRPr/>
            </a:pPr>
            <a:endParaRPr lang="zh-CN" altLang="en-US" sz="10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0" y="-28571"/>
            <a:ext cx="12192000" cy="6886571"/>
          </a:xfrm>
          <a:prstGeom prst="rect">
            <a:avLst/>
          </a:prstGeom>
          <a:noFill/>
          <a:ln w="9525">
            <a:noFill/>
            <a:miter lim="800000"/>
            <a:headEnd/>
            <a:tailEnd/>
          </a:ln>
        </p:spPr>
      </p:pic>
      <p:sp>
        <p:nvSpPr>
          <p:cNvPr id="10" name="矩形 46"/>
          <p:cNvSpPr>
            <a:spLocks noChangeArrowheads="1"/>
          </p:cNvSpPr>
          <p:nvPr/>
        </p:nvSpPr>
        <p:spPr bwMode="auto">
          <a:xfrm>
            <a:off x="5595151" y="1605830"/>
            <a:ext cx="546656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p>
            <a:pPr algn="r" defTabSz="912495">
              <a:lnSpc>
                <a:spcPct val="150000"/>
              </a:lnSpc>
            </a:pPr>
            <a:r>
              <a:rPr lang="zh-CN" altLang="en-US" sz="40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智</a:t>
            </a:r>
            <a:r>
              <a:rPr lang="zh-CN" altLang="en-US" sz="40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能循环定</a:t>
            </a:r>
            <a:r>
              <a:rPr lang="zh-CN" altLang="en-US" sz="40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时 日夜守候</a:t>
            </a:r>
            <a:endParaRPr lang="en-US" altLang="zh-CN" sz="40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endParaRPr>
          </a:p>
          <a:p>
            <a:pPr algn="r" defTabSz="912495">
              <a:lnSpc>
                <a:spcPct val="150000"/>
              </a:lnSpc>
            </a:pPr>
            <a:r>
              <a:rPr lang="zh-CN" altLang="en-US"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纯物理</a:t>
            </a:r>
            <a:r>
              <a:rPr lang="en-US" altLang="zh-CN"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 </a:t>
            </a:r>
            <a:r>
              <a:rPr lang="zh-CN" altLang="en-US"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全光源</a:t>
            </a:r>
            <a:r>
              <a:rPr lang="en-US" altLang="zh-CN"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 </a:t>
            </a:r>
            <a:r>
              <a:rPr lang="zh-CN" altLang="en-US"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引诱无死角</a:t>
            </a:r>
            <a:r>
              <a:rPr lang="en-US" altLang="zh-CN" sz="2000" dirty="0" smtClean="0">
                <a:solidFill>
                  <a:schemeClr val="bg1">
                    <a:lumMod val="6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 </a:t>
            </a:r>
          </a:p>
        </p:txBody>
      </p:sp>
      <p:pic>
        <p:nvPicPr>
          <p:cNvPr id="1026" name="Picture 2"/>
          <p:cNvPicPr>
            <a:picLocks noChangeAspect="1" noChangeArrowheads="1"/>
          </p:cNvPicPr>
          <p:nvPr/>
        </p:nvPicPr>
        <p:blipFill>
          <a:blip r:embed="rId4" cstate="print"/>
          <a:srcRect l="22823" t="8574" b="24285"/>
          <a:stretch>
            <a:fillRect/>
          </a:stretch>
        </p:blipFill>
        <p:spPr bwMode="auto">
          <a:xfrm>
            <a:off x="6103917" y="3871356"/>
            <a:ext cx="4993798" cy="1175657"/>
          </a:xfrm>
          <a:prstGeom prst="rect">
            <a:avLst/>
          </a:prstGeom>
          <a:noFill/>
          <a:ln w="9525">
            <a:noFill/>
            <a:miter lim="800000"/>
            <a:headEnd/>
            <a:tailEnd/>
          </a:ln>
        </p:spPr>
      </p:pic>
      <p:sp>
        <p:nvSpPr>
          <p:cNvPr id="13" name="矩形 12"/>
          <p:cNvSpPr/>
          <p:nvPr/>
        </p:nvSpPr>
        <p:spPr>
          <a:xfrm>
            <a:off x="4655129" y="5128552"/>
            <a:ext cx="6400799" cy="307777"/>
          </a:xfrm>
          <a:prstGeom prst="rect">
            <a:avLst/>
          </a:prstGeom>
        </p:spPr>
        <p:txBody>
          <a:bodyPr wrap="square">
            <a:spAutoFit/>
          </a:bodyPr>
          <a:lstStyle/>
          <a:p>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                               精</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确诱蚊光波              一体式机身                 一键控制</a:t>
            </a:r>
          </a:p>
        </p:txBody>
      </p:sp>
      <p:pic>
        <p:nvPicPr>
          <p:cNvPr id="9" name="图片 8" descr="965png.png"/>
          <p:cNvPicPr>
            <a:picLocks noChangeAspect="1"/>
          </p:cNvPicPr>
          <p:nvPr/>
        </p:nvPicPr>
        <p:blipFill>
          <a:blip r:embed="rId5" cstate="print"/>
          <a:stretch>
            <a:fillRect/>
          </a:stretch>
        </p:blipFill>
        <p:spPr>
          <a:xfrm>
            <a:off x="942105" y="999868"/>
            <a:ext cx="3689272" cy="521724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cxnSp>
        <p:nvCxnSpPr>
          <p:cNvPr id="33" name="直接连接符 32"/>
          <p:cNvCxnSpPr/>
          <p:nvPr/>
        </p:nvCxnSpPr>
        <p:spPr bwMode="auto">
          <a:xfrm>
            <a:off x="5959434" y="1209303"/>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35" name="矩形 34"/>
          <p:cNvSpPr/>
          <p:nvPr/>
        </p:nvSpPr>
        <p:spPr>
          <a:xfrm>
            <a:off x="7669031" y="819786"/>
            <a:ext cx="1107996" cy="369332"/>
          </a:xfrm>
          <a:prstGeom prst="rect">
            <a:avLst/>
          </a:prstGeom>
        </p:spPr>
        <p:txBody>
          <a:bodyPr wrap="non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一键控制</a:t>
            </a:r>
            <a:endParaRPr lang="zh-CN" altLang="en-US" b="1" dirty="0">
              <a:solidFill>
                <a:srgbClr val="01BCFF"/>
              </a:solidFill>
            </a:endParaRPr>
          </a:p>
        </p:txBody>
      </p:sp>
      <p:sp>
        <p:nvSpPr>
          <p:cNvPr id="36" name="矩形 35"/>
          <p:cNvSpPr/>
          <p:nvPr/>
        </p:nvSpPr>
        <p:spPr>
          <a:xfrm>
            <a:off x="6985589" y="1249279"/>
            <a:ext cx="1867819" cy="584775"/>
          </a:xfrm>
          <a:prstGeom prst="rect">
            <a:avLst/>
          </a:prstGeom>
        </p:spPr>
        <p:txBody>
          <a:bodyPr wrap="none">
            <a:spAutoFit/>
          </a:bodyPr>
          <a:lstStyle/>
          <a:p>
            <a:r>
              <a:rPr lang="zh-CN" altLang="en-US"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接上电源</a:t>
            </a:r>
            <a:endParaRPr lang="en-US" altLang="zh-CN" sz="1400" dirty="0" smtClean="0">
              <a:solidFill>
                <a:schemeClr val="bg1">
                  <a:lumMod val="7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一键即可控制灭蚊灯</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bwMode="auto">
          <a:xfrm>
            <a:off x="2917360" y="1539835"/>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cxnSp>
        <p:nvCxnSpPr>
          <p:cNvPr id="42" name="直接连接符 41"/>
          <p:cNvCxnSpPr/>
          <p:nvPr/>
        </p:nvCxnSpPr>
        <p:spPr bwMode="auto">
          <a:xfrm>
            <a:off x="6468094" y="2762991"/>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43" name="矩形 42"/>
          <p:cNvSpPr/>
          <p:nvPr/>
        </p:nvSpPr>
        <p:spPr>
          <a:xfrm>
            <a:off x="7512688" y="2314098"/>
            <a:ext cx="1811714" cy="369332"/>
          </a:xfrm>
          <a:prstGeom prst="rect">
            <a:avLst/>
          </a:prstGeom>
        </p:spPr>
        <p:txBody>
          <a:bodyPr wrap="non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垂直无阻风系统</a:t>
            </a:r>
            <a:endParaRPr lang="zh-CN" altLang="en-US" b="1" dirty="0">
              <a:solidFill>
                <a:srgbClr val="01BCFF"/>
              </a:solidFill>
              <a:latin typeface="微软雅黑" panose="020B0503020204020204" pitchFamily="34" charset="-122"/>
              <a:ea typeface="微软雅黑" panose="020B0503020204020204" pitchFamily="34" charset="-122"/>
            </a:endParaRPr>
          </a:p>
        </p:txBody>
      </p:sp>
      <p:sp>
        <p:nvSpPr>
          <p:cNvPr id="44" name="矩形 43"/>
          <p:cNvSpPr/>
          <p:nvPr/>
        </p:nvSpPr>
        <p:spPr>
          <a:xfrm>
            <a:off x="6437349" y="2791095"/>
            <a:ext cx="2876108" cy="369332"/>
          </a:xfrm>
          <a:prstGeom prst="rect">
            <a:avLst/>
          </a:prstGeom>
        </p:spPr>
        <p:txBody>
          <a:bodyPr wrap="none">
            <a:spAutoFit/>
          </a:bodyPr>
          <a:lstStyle/>
          <a:p>
            <a:r>
              <a:rPr lang="zh-CN" altLang="en-US"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一体式锻造气流更科学</a:t>
            </a:r>
          </a:p>
        </p:txBody>
      </p:sp>
      <p:sp>
        <p:nvSpPr>
          <p:cNvPr id="45" name="矩形 44"/>
          <p:cNvSpPr/>
          <p:nvPr/>
        </p:nvSpPr>
        <p:spPr>
          <a:xfrm>
            <a:off x="2833784" y="1209694"/>
            <a:ext cx="1087157" cy="369332"/>
          </a:xfrm>
          <a:prstGeom prst="rect">
            <a:avLst/>
          </a:prstGeom>
        </p:spPr>
        <p:txBody>
          <a:bodyPr wrap="none">
            <a:spAutoFit/>
          </a:bodyPr>
          <a:lstStyle/>
          <a:p>
            <a:r>
              <a:rPr lang="en-US" altLang="zh-CN" b="1" dirty="0" smtClean="0">
                <a:solidFill>
                  <a:srgbClr val="01BCFF"/>
                </a:solidFill>
                <a:latin typeface="微软雅黑" panose="020B0503020204020204" pitchFamily="34" charset="-122"/>
                <a:ea typeface="微软雅黑" panose="020B0503020204020204" pitchFamily="34" charset="-122"/>
              </a:rPr>
              <a:t>LED</a:t>
            </a:r>
            <a:r>
              <a:rPr lang="zh-CN" altLang="en-US" b="1" dirty="0" smtClean="0">
                <a:solidFill>
                  <a:srgbClr val="01BCFF"/>
                </a:solidFill>
                <a:latin typeface="微软雅黑" panose="020B0503020204020204" pitchFamily="34" charset="-122"/>
                <a:ea typeface="微软雅黑" panose="020B0503020204020204" pitchFamily="34" charset="-122"/>
              </a:rPr>
              <a:t>光源</a:t>
            </a:r>
            <a:endParaRPr lang="zh-CN" altLang="en-US" b="1" dirty="0">
              <a:solidFill>
                <a:srgbClr val="01BCFF"/>
              </a:solidFill>
            </a:endParaRPr>
          </a:p>
        </p:txBody>
      </p:sp>
      <p:sp>
        <p:nvSpPr>
          <p:cNvPr id="46" name="矩形 45"/>
          <p:cNvSpPr/>
          <p:nvPr/>
        </p:nvSpPr>
        <p:spPr>
          <a:xfrm>
            <a:off x="2814443" y="1613458"/>
            <a:ext cx="1864425" cy="307777"/>
          </a:xfrm>
          <a:prstGeom prst="rect">
            <a:avLst/>
          </a:prstGeom>
        </p:spPr>
        <p:txBody>
          <a:bodyPr wrap="square">
            <a:spAutoFit/>
          </a:bodyPr>
          <a:lstStyle/>
          <a:p>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精确光源技术</a:t>
            </a:r>
          </a:p>
        </p:txBody>
      </p:sp>
      <p:cxnSp>
        <p:nvCxnSpPr>
          <p:cNvPr id="49" name="直接连接符 48"/>
          <p:cNvCxnSpPr/>
          <p:nvPr/>
        </p:nvCxnSpPr>
        <p:spPr bwMode="auto">
          <a:xfrm>
            <a:off x="2725387" y="3960417"/>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50" name="矩形 49"/>
          <p:cNvSpPr/>
          <p:nvPr/>
        </p:nvSpPr>
        <p:spPr>
          <a:xfrm>
            <a:off x="2736812" y="3511523"/>
            <a:ext cx="2310200" cy="369332"/>
          </a:xfrm>
          <a:prstGeom prst="rect">
            <a:avLst/>
          </a:prstGeom>
        </p:spPr>
        <p:txBody>
          <a:bodyPr wrap="squar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四叶螺旋静音风扇</a:t>
            </a:r>
            <a:endParaRPr lang="zh-CN" altLang="en-US" b="1" dirty="0" smtClean="0">
              <a:solidFill>
                <a:srgbClr val="01BCFF"/>
              </a:solidFill>
            </a:endParaRPr>
          </a:p>
        </p:txBody>
      </p:sp>
      <p:sp>
        <p:nvSpPr>
          <p:cNvPr id="51" name="矩形 50"/>
          <p:cNvSpPr/>
          <p:nvPr/>
        </p:nvSpPr>
        <p:spPr>
          <a:xfrm>
            <a:off x="2717471" y="3974664"/>
            <a:ext cx="2139535" cy="307777"/>
          </a:xfrm>
          <a:prstGeom prst="rect">
            <a:avLst/>
          </a:prstGeom>
        </p:spPr>
        <p:txBody>
          <a:bodyPr wrap="square">
            <a:spAutoFit/>
          </a:bodyPr>
          <a:lstStyle/>
          <a:p>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静音直流风机降噪设计</a:t>
            </a:r>
          </a:p>
        </p:txBody>
      </p:sp>
      <p:cxnSp>
        <p:nvCxnSpPr>
          <p:cNvPr id="52" name="直接连接符 51"/>
          <p:cNvCxnSpPr/>
          <p:nvPr/>
        </p:nvCxnSpPr>
        <p:spPr bwMode="auto">
          <a:xfrm>
            <a:off x="6468093" y="4283033"/>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53" name="矩形 52"/>
          <p:cNvSpPr/>
          <p:nvPr/>
        </p:nvSpPr>
        <p:spPr>
          <a:xfrm>
            <a:off x="7758084" y="3865807"/>
            <a:ext cx="1575909" cy="369332"/>
          </a:xfrm>
          <a:prstGeom prst="rect">
            <a:avLst/>
          </a:prstGeom>
        </p:spPr>
        <p:txBody>
          <a:bodyPr wrap="squar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稳定静音支架</a:t>
            </a:r>
          </a:p>
        </p:txBody>
      </p:sp>
      <p:sp>
        <p:nvSpPr>
          <p:cNvPr id="54" name="矩形 53"/>
          <p:cNvSpPr/>
          <p:nvPr/>
        </p:nvSpPr>
        <p:spPr>
          <a:xfrm>
            <a:off x="2505690" y="5021677"/>
            <a:ext cx="3091620" cy="369332"/>
          </a:xfrm>
          <a:prstGeom prst="rect">
            <a:avLst/>
          </a:prstGeom>
        </p:spPr>
        <p:txBody>
          <a:bodyPr wrap="square">
            <a:spAutoFit/>
          </a:bodyPr>
          <a:lstStyle/>
          <a:p>
            <a:r>
              <a:rPr lang="zh-CN" altLang="en-US"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蚊子吸进后，再也无法逃脱</a:t>
            </a:r>
          </a:p>
        </p:txBody>
      </p:sp>
      <p:cxnSp>
        <p:nvCxnSpPr>
          <p:cNvPr id="55" name="直接连接符 54"/>
          <p:cNvCxnSpPr/>
          <p:nvPr/>
        </p:nvCxnSpPr>
        <p:spPr bwMode="auto">
          <a:xfrm>
            <a:off x="2984662" y="5050970"/>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56" name="矩形 55"/>
          <p:cNvSpPr/>
          <p:nvPr/>
        </p:nvSpPr>
        <p:spPr>
          <a:xfrm>
            <a:off x="6816438" y="4330930"/>
            <a:ext cx="2674005" cy="369332"/>
          </a:xfrm>
          <a:prstGeom prst="rect">
            <a:avLst/>
          </a:prstGeom>
        </p:spPr>
        <p:txBody>
          <a:bodyPr wrap="square">
            <a:spAutoFit/>
          </a:bodyPr>
          <a:lstStyle/>
          <a:p>
            <a:r>
              <a:rPr lang="zh-CN" altLang="en-US"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五叶螺旋更稳定，噪音更小</a:t>
            </a:r>
          </a:p>
        </p:txBody>
      </p:sp>
      <p:sp>
        <p:nvSpPr>
          <p:cNvPr id="57" name="矩形 56"/>
          <p:cNvSpPr/>
          <p:nvPr/>
        </p:nvSpPr>
        <p:spPr>
          <a:xfrm>
            <a:off x="2922844" y="4611974"/>
            <a:ext cx="1575909" cy="369332"/>
          </a:xfrm>
          <a:prstGeom prst="rect">
            <a:avLst/>
          </a:prstGeom>
        </p:spPr>
        <p:txBody>
          <a:bodyPr wrap="squar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防蚊逃逸装置</a:t>
            </a:r>
          </a:p>
        </p:txBody>
      </p:sp>
      <p:cxnSp>
        <p:nvCxnSpPr>
          <p:cNvPr id="58" name="直接连接符 57"/>
          <p:cNvCxnSpPr/>
          <p:nvPr/>
        </p:nvCxnSpPr>
        <p:spPr bwMode="auto">
          <a:xfrm>
            <a:off x="6228607" y="5824846"/>
            <a:ext cx="2733304" cy="1980"/>
          </a:xfrm>
          <a:prstGeom prst="line">
            <a:avLst/>
          </a:prstGeom>
          <a:solidFill>
            <a:schemeClr val="accent1"/>
          </a:solidFill>
          <a:ln w="9525" cap="flat" cmpd="sng" algn="ctr">
            <a:solidFill>
              <a:schemeClr val="bg1">
                <a:alpha val="33000"/>
              </a:schemeClr>
            </a:solidFill>
            <a:prstDash val="solid"/>
            <a:round/>
            <a:headEnd type="none" w="med" len="med"/>
            <a:tailEnd type="none" w="med" len="med"/>
          </a:ln>
        </p:spPr>
      </p:cxnSp>
      <p:sp>
        <p:nvSpPr>
          <p:cNvPr id="59" name="矩形 58"/>
          <p:cNvSpPr/>
          <p:nvPr/>
        </p:nvSpPr>
        <p:spPr>
          <a:xfrm>
            <a:off x="7435471" y="5407620"/>
            <a:ext cx="1575909" cy="369332"/>
          </a:xfrm>
          <a:prstGeom prst="rect">
            <a:avLst/>
          </a:prstGeom>
        </p:spPr>
        <p:txBody>
          <a:bodyPr wrap="square">
            <a:spAutoFit/>
          </a:bodyPr>
          <a:lstStyle/>
          <a:p>
            <a:r>
              <a:rPr lang="zh-CN" altLang="en-US" b="1" dirty="0" smtClean="0">
                <a:solidFill>
                  <a:srgbClr val="01BCFF"/>
                </a:solidFill>
                <a:latin typeface="微软雅黑" panose="020B0503020204020204" pitchFamily="34" charset="-122"/>
                <a:ea typeface="微软雅黑" panose="020B0503020204020204" pitchFamily="34" charset="-122"/>
              </a:rPr>
              <a:t>无风阻储蚊盒</a:t>
            </a:r>
          </a:p>
        </p:txBody>
      </p:sp>
      <p:sp>
        <p:nvSpPr>
          <p:cNvPr id="60" name="矩形 59"/>
          <p:cNvSpPr/>
          <p:nvPr/>
        </p:nvSpPr>
        <p:spPr>
          <a:xfrm>
            <a:off x="6363200" y="5837117"/>
            <a:ext cx="2875806" cy="369332"/>
          </a:xfrm>
          <a:prstGeom prst="rect">
            <a:avLst/>
          </a:prstGeom>
        </p:spPr>
        <p:txBody>
          <a:bodyPr wrap="square">
            <a:spAutoFit/>
          </a:bodyPr>
          <a:lstStyle/>
          <a:p>
            <a:r>
              <a:rPr lang="zh-CN" altLang="en-US"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400" dirty="0" smtClean="0">
                <a:solidFill>
                  <a:schemeClr val="bg1">
                    <a:lumMod val="75000"/>
                  </a:schemeClr>
                </a:solidFill>
                <a:latin typeface="微软雅黑" panose="020B0503020204020204" pitchFamily="34" charset="-122"/>
                <a:ea typeface="微软雅黑" panose="020B0503020204020204" pitchFamily="34" charset="-122"/>
              </a:rPr>
              <a:t>无风阻设计，气流走向更科学</a:t>
            </a:r>
          </a:p>
        </p:txBody>
      </p:sp>
      <p:pic>
        <p:nvPicPr>
          <p:cNvPr id="26" name="图片 25" descr="965png爆炸图(1).png"/>
          <p:cNvPicPr>
            <a:picLocks noChangeAspect="1"/>
          </p:cNvPicPr>
          <p:nvPr/>
        </p:nvPicPr>
        <p:blipFill>
          <a:blip r:embed="rId4" cstate="print">
            <a:lum bright="100000"/>
          </a:blip>
          <a:stretch>
            <a:fillRect/>
          </a:stretch>
        </p:blipFill>
        <p:spPr>
          <a:xfrm>
            <a:off x="5209385" y="1081004"/>
            <a:ext cx="1393294" cy="532494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5"/>
          <p:cNvSpPr txBox="1">
            <a:spLocks noChangeArrowheads="1"/>
          </p:cNvSpPr>
          <p:nvPr/>
        </p:nvSpPr>
        <p:spPr bwMode="auto">
          <a:xfrm>
            <a:off x="1854201" y="519114"/>
            <a:ext cx="3292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GH802L </a:t>
            </a:r>
            <a:r>
              <a:rPr lang="zh-CN" altLang="en-US" sz="2400" dirty="0">
                <a:solidFill>
                  <a:schemeClr val="bg1"/>
                </a:solidFill>
                <a:latin typeface="微软雅黑" panose="020B0503020204020204" pitchFamily="34" charset="-122"/>
                <a:ea typeface="微软雅黑" panose="020B0503020204020204" pitchFamily="34" charset="-122"/>
              </a:rPr>
              <a:t>详细功能介绍</a:t>
            </a:r>
          </a:p>
        </p:txBody>
      </p:sp>
      <p:sp>
        <p:nvSpPr>
          <p:cNvPr id="15" name="Freeform 63"/>
          <p:cNvSpPr>
            <a:spLocks noChangeAspect="1"/>
          </p:cNvSpPr>
          <p:nvPr/>
        </p:nvSpPr>
        <p:spPr bwMode="auto">
          <a:xfrm>
            <a:off x="838201" y="531813"/>
            <a:ext cx="461963" cy="449262"/>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a:buFont typeface="Arial" panose="020B0604020202020204" pitchFamily="34" charset="0"/>
              <a:buNone/>
              <a:defRPr/>
            </a:pPr>
            <a:endParaRPr lang="zh-CN" altLang="en-US" sz="10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0" y="-28571"/>
            <a:ext cx="12192000" cy="6886571"/>
          </a:xfrm>
          <a:prstGeom prst="rect">
            <a:avLst/>
          </a:prstGeom>
          <a:noFill/>
          <a:ln w="9525">
            <a:noFill/>
            <a:miter lim="800000"/>
            <a:headEnd/>
            <a:tailEnd/>
          </a:ln>
        </p:spPr>
      </p:pic>
      <p:sp>
        <p:nvSpPr>
          <p:cNvPr id="6" name="text 864"/>
          <p:cNvSpPr/>
          <p:nvPr/>
        </p:nvSpPr>
        <p:spPr>
          <a:xfrm>
            <a:off x="5357915" y="1289171"/>
            <a:ext cx="5076564" cy="70307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三段循环定时</a:t>
            </a:r>
            <a:endParaRPr lang="zh-CN" altLang="en-US" sz="4400" b="1" spc="0" dirty="0">
              <a:solidFill>
                <a:srgbClr val="01BCFF"/>
              </a:solidFill>
              <a:latin typeface="微软雅黑" panose="020B0503020204020204" pitchFamily="34" charset="-122"/>
              <a:ea typeface="微软雅黑" panose="020B0503020204020204" pitchFamily="34" charset="-122"/>
            </a:endParaRPr>
          </a:p>
        </p:txBody>
      </p:sp>
      <p:sp>
        <p:nvSpPr>
          <p:cNvPr id="7" name="text 864"/>
          <p:cNvSpPr/>
          <p:nvPr/>
        </p:nvSpPr>
        <p:spPr>
          <a:xfrm>
            <a:off x="5283790" y="2119909"/>
            <a:ext cx="5530698" cy="58605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设有</a:t>
            </a:r>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rPr>
              <a:t>4H</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a:t>
            </a:r>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rPr>
              <a:t>6H</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a:t>
            </a:r>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rPr>
              <a:t>12H</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三种循环定时模式，可以根据作息时间进行自由选择。</a:t>
            </a:r>
            <a:endParaRPr lang="zh-CN" altLang="en-US" sz="1700" dirty="0">
              <a:solidFill>
                <a:schemeClr val="bg1">
                  <a:lumMod val="75000"/>
                </a:schemeClr>
              </a:solidFill>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a:blip r:embed="rId4" cstate="print"/>
          <a:srcRect t="917"/>
          <a:stretch>
            <a:fillRect/>
          </a:stretch>
        </p:blipFill>
        <p:spPr bwMode="auto">
          <a:xfrm>
            <a:off x="5257252" y="3146962"/>
            <a:ext cx="1867951" cy="2981404"/>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7295044" y="3150348"/>
            <a:ext cx="1884588" cy="3013643"/>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9334010" y="3144917"/>
            <a:ext cx="1876301" cy="3030949"/>
          </a:xfrm>
          <a:prstGeom prst="rect">
            <a:avLst/>
          </a:prstGeom>
          <a:noFill/>
          <a:ln w="9525">
            <a:noFill/>
            <a:miter lim="800000"/>
            <a:headEnd/>
            <a:tailEnd/>
          </a:ln>
        </p:spPr>
      </p:pic>
      <p:sp>
        <p:nvSpPr>
          <p:cNvPr id="13" name="矩形 12"/>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pic>
        <p:nvPicPr>
          <p:cNvPr id="16" name="图片 15" descr="965png.png"/>
          <p:cNvPicPr>
            <a:picLocks noChangeAspect="1"/>
          </p:cNvPicPr>
          <p:nvPr/>
        </p:nvPicPr>
        <p:blipFill>
          <a:blip r:embed="rId7" cstate="print"/>
          <a:stretch>
            <a:fillRect/>
          </a:stretch>
        </p:blipFill>
        <p:spPr>
          <a:xfrm flipH="1">
            <a:off x="467091" y="939984"/>
            <a:ext cx="4033655" cy="57042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5"/>
          <p:cNvSpPr txBox="1">
            <a:spLocks noChangeArrowheads="1"/>
          </p:cNvSpPr>
          <p:nvPr/>
        </p:nvSpPr>
        <p:spPr bwMode="auto">
          <a:xfrm>
            <a:off x="1854201" y="519114"/>
            <a:ext cx="3292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GH802L </a:t>
            </a:r>
            <a:r>
              <a:rPr lang="zh-CN" altLang="en-US" sz="2400" dirty="0">
                <a:solidFill>
                  <a:schemeClr val="bg1"/>
                </a:solidFill>
                <a:latin typeface="微软雅黑" panose="020B0503020204020204" pitchFamily="34" charset="-122"/>
                <a:ea typeface="微软雅黑" panose="020B0503020204020204" pitchFamily="34" charset="-122"/>
              </a:rPr>
              <a:t>详细功能介绍</a:t>
            </a:r>
          </a:p>
        </p:txBody>
      </p:sp>
      <p:sp>
        <p:nvSpPr>
          <p:cNvPr id="15" name="Freeform 63"/>
          <p:cNvSpPr>
            <a:spLocks noChangeAspect="1"/>
          </p:cNvSpPr>
          <p:nvPr/>
        </p:nvSpPr>
        <p:spPr bwMode="auto">
          <a:xfrm>
            <a:off x="838201" y="531813"/>
            <a:ext cx="461963" cy="449262"/>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a:buFont typeface="Arial" panose="020B0604020202020204" pitchFamily="34" charset="0"/>
              <a:buNone/>
              <a:defRPr/>
            </a:pPr>
            <a:endParaRPr lang="zh-CN" altLang="en-US" sz="10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0" y="0"/>
            <a:ext cx="12192000" cy="6886571"/>
          </a:xfrm>
          <a:prstGeom prst="rect">
            <a:avLst/>
          </a:prstGeom>
          <a:noFill/>
          <a:ln w="9525">
            <a:noFill/>
            <a:miter lim="800000"/>
            <a:headEnd/>
            <a:tailEnd/>
          </a:ln>
        </p:spPr>
      </p:pic>
      <p:sp>
        <p:nvSpPr>
          <p:cNvPr id="8" name="text 864"/>
          <p:cNvSpPr/>
          <p:nvPr/>
        </p:nvSpPr>
        <p:spPr>
          <a:xfrm>
            <a:off x="1284651" y="909161"/>
            <a:ext cx="6612439" cy="1516697"/>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仿</a:t>
            </a:r>
            <a:r>
              <a:rPr lang="zh-CN" altLang="en-US" sz="4400" b="1" spc="0" dirty="0" smtClean="0">
                <a:solidFill>
                  <a:srgbClr val="01BCFF"/>
                </a:solidFill>
                <a:latin typeface="微软雅黑" panose="020B0503020204020204" pitchFamily="34" charset="-122"/>
                <a:ea typeface="微软雅黑" panose="020B0503020204020204" pitchFamily="34" charset="-122"/>
              </a:rPr>
              <a:t>生诱蚊</a:t>
            </a:r>
            <a:endParaRPr lang="en-US" altLang="zh-CN" sz="4400" b="1" spc="0" dirty="0" smtClean="0">
              <a:solidFill>
                <a:srgbClr val="01BCFF"/>
              </a:solidFill>
              <a:latin typeface="微软雅黑" panose="020B0503020204020204" pitchFamily="34" charset="-122"/>
              <a:ea typeface="微软雅黑" panose="020B0503020204020204" pitchFamily="34" charset="-122"/>
            </a:endParaRPr>
          </a:p>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重新打造的灭蚊黑科技</a:t>
            </a:r>
            <a:endParaRPr lang="en-US" altLang="zh-CN" sz="4400" b="1" spc="0" dirty="0" smtClean="0">
              <a:solidFill>
                <a:srgbClr val="01BCFF"/>
              </a:solidFill>
              <a:latin typeface="微软雅黑" panose="020B0503020204020204" pitchFamily="34" charset="-122"/>
              <a:ea typeface="微软雅黑" panose="020B0503020204020204" pitchFamily="34" charset="-122"/>
            </a:endParaRPr>
          </a:p>
        </p:txBody>
      </p:sp>
      <p:sp>
        <p:nvSpPr>
          <p:cNvPr id="10" name="text 864"/>
          <p:cNvSpPr/>
          <p:nvPr/>
        </p:nvSpPr>
        <p:spPr>
          <a:xfrm>
            <a:off x="1281779" y="2594919"/>
            <a:ext cx="8859749" cy="879087"/>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a:defRPr sz="2400" spc="0"/>
            </a:pP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机器顶部内置发热体并通过专利结构将进风口位置形成热量循环系统，模仿人体皮肤温暖持续散热。形成了“精确光源吸引</a:t>
            </a:r>
            <a:r>
              <a:rPr lang="en-US" altLang="zh-CN"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仿生皮肤散</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热”</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双</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重</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mn-ea"/>
              </a:rPr>
              <a:t>吸引源，灭蚊效果加倍！</a:t>
            </a:r>
            <a:endPar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sym typeface="News Gothic MT" charset="-122"/>
            </a:endParaRPr>
          </a:p>
          <a:p>
            <a:pPr lvl="0">
              <a:defRPr sz="2400" spc="0"/>
            </a:pPr>
            <a:endParaRPr lang="zh-CN" altLang="en-US" sz="17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pic>
        <p:nvPicPr>
          <p:cNvPr id="17" name="Picture 2"/>
          <p:cNvPicPr>
            <a:picLocks noChangeAspect="1" noChangeArrowheads="1"/>
          </p:cNvPicPr>
          <p:nvPr/>
        </p:nvPicPr>
        <p:blipFill>
          <a:blip r:embed="rId4" cstate="print"/>
          <a:srcRect/>
          <a:stretch>
            <a:fillRect/>
          </a:stretch>
        </p:blipFill>
        <p:spPr bwMode="auto">
          <a:xfrm>
            <a:off x="655499" y="3895107"/>
            <a:ext cx="4800474" cy="1793173"/>
          </a:xfrm>
          <a:prstGeom prst="rect">
            <a:avLst/>
          </a:prstGeom>
          <a:noFill/>
          <a:ln w="9525">
            <a:noFill/>
            <a:miter lim="800000"/>
            <a:headEnd/>
            <a:tailEnd/>
          </a:ln>
        </p:spPr>
      </p:pic>
      <p:pic>
        <p:nvPicPr>
          <p:cNvPr id="18" name="图片 17" descr="三维929A2.jpg"/>
          <p:cNvPicPr>
            <a:picLocks noChangeAspect="1"/>
          </p:cNvPicPr>
          <p:nvPr/>
        </p:nvPicPr>
        <p:blipFill>
          <a:blip r:embed="rId5" cstate="print"/>
          <a:srcRect l="1473" t="3247" r="1410" b="22344"/>
          <a:stretch>
            <a:fillRect/>
          </a:stretch>
        </p:blipFill>
        <p:spPr>
          <a:xfrm>
            <a:off x="6016837" y="3869775"/>
            <a:ext cx="5640778" cy="1699741"/>
          </a:xfrm>
          <a:prstGeom prst="rect">
            <a:avLst/>
          </a:prstGeom>
        </p:spPr>
      </p:pic>
      <p:sp>
        <p:nvSpPr>
          <p:cNvPr id="19" name="矩形 18"/>
          <p:cNvSpPr/>
          <p:nvPr/>
        </p:nvSpPr>
        <p:spPr>
          <a:xfrm>
            <a:off x="5992132" y="5643139"/>
            <a:ext cx="3215945" cy="430887"/>
          </a:xfrm>
          <a:prstGeom prst="rect">
            <a:avLst/>
          </a:prstGeom>
        </p:spPr>
        <p:txBody>
          <a:bodyPr wrap="none">
            <a:spAutoFit/>
          </a:bodyPr>
          <a:lstStyle/>
          <a:p>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红外热成像分析对比</a:t>
            </a:r>
            <a:endParaRPr lang="en-US" altLang="zh-CN" sz="1100" dirty="0" smtClean="0">
              <a:solidFill>
                <a:schemeClr val="bg1">
                  <a:lumMod val="85000"/>
                </a:schemeClr>
              </a:solidFill>
              <a:latin typeface="微软雅黑" panose="020B0503020204020204" pitchFamily="34" charset="-122"/>
              <a:ea typeface="微软雅黑" panose="020B0503020204020204" pitchFamily="34" charset="-122"/>
            </a:endParaRPr>
          </a:p>
          <a:p>
            <a:r>
              <a:rPr lang="en-US" altLang="zh-CN" sz="1100" dirty="0" smtClean="0">
                <a:solidFill>
                  <a:schemeClr val="bg1">
                    <a:lumMod val="85000"/>
                  </a:schemeClr>
                </a:solidFill>
                <a:latin typeface="微软雅黑" panose="020B0503020204020204" pitchFamily="34" charset="-122"/>
                <a:ea typeface="微软雅黑" panose="020B0503020204020204" pitchFamily="34" charset="-122"/>
              </a:rPr>
              <a:t>GM965</a:t>
            </a:r>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在</a:t>
            </a:r>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工作时会产生和人体体温相似的温度。</a:t>
            </a:r>
            <a:endParaRPr lang="zh-CN" altLang="en-US" sz="11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9113363" y="5641160"/>
            <a:ext cx="2864887" cy="430887"/>
          </a:xfrm>
          <a:prstGeom prst="rect">
            <a:avLst/>
          </a:prstGeom>
        </p:spPr>
        <p:txBody>
          <a:bodyPr wrap="none">
            <a:spAutoFit/>
          </a:bodyPr>
          <a:lstStyle/>
          <a:p>
            <a:r>
              <a:rPr lang="en-US" altLang="zh-CN" sz="1100" dirty="0" smtClean="0">
                <a:solidFill>
                  <a:schemeClr val="bg1">
                    <a:lumMod val="85000"/>
                  </a:schemeClr>
                </a:solidFill>
                <a:latin typeface="微软雅黑" panose="020B0503020204020204" pitchFamily="34" charset="-122"/>
                <a:ea typeface="微软雅黑" panose="020B0503020204020204" pitchFamily="34" charset="-122"/>
              </a:rPr>
              <a:t>GM965</a:t>
            </a:r>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灭</a:t>
            </a:r>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蚊效果示意图</a:t>
            </a:r>
            <a:endParaRPr lang="en-US" altLang="zh-CN" sz="1100" dirty="0" smtClean="0">
              <a:solidFill>
                <a:schemeClr val="bg1">
                  <a:lumMod val="85000"/>
                </a:schemeClr>
              </a:solidFill>
              <a:latin typeface="微软雅黑" panose="020B0503020204020204" pitchFamily="34" charset="-122"/>
              <a:ea typeface="微软雅黑" panose="020B0503020204020204" pitchFamily="34" charset="-122"/>
            </a:endParaRPr>
          </a:p>
          <a:p>
            <a:r>
              <a:rPr lang="zh-CN" altLang="en-US" sz="1100" dirty="0" smtClean="0">
                <a:solidFill>
                  <a:schemeClr val="bg1">
                    <a:lumMod val="85000"/>
                  </a:schemeClr>
                </a:solidFill>
                <a:latin typeface="微软雅黑" panose="020B0503020204020204" pitchFamily="34" charset="-122"/>
                <a:ea typeface="微软雅黑" panose="020B0503020204020204" pitchFamily="34" charset="-122"/>
              </a:rPr>
              <a:t>通过对比，三维仿生灭蚊器效果提升明显。</a:t>
            </a:r>
            <a:endParaRPr lang="zh-CN" altLang="en-US" sz="1100" dirty="0">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pic>
        <p:nvPicPr>
          <p:cNvPr id="7" name="Picture 3"/>
          <p:cNvPicPr>
            <a:picLocks noChangeAspect="1" noChangeArrowheads="1"/>
          </p:cNvPicPr>
          <p:nvPr/>
        </p:nvPicPr>
        <p:blipFill>
          <a:blip r:embed="rId4" cstate="print"/>
          <a:srcRect/>
          <a:stretch>
            <a:fillRect/>
          </a:stretch>
        </p:blipFill>
        <p:spPr bwMode="auto">
          <a:xfrm>
            <a:off x="1256186" y="3002933"/>
            <a:ext cx="4388195" cy="3219740"/>
          </a:xfrm>
          <a:prstGeom prst="rect">
            <a:avLst/>
          </a:prstGeom>
          <a:noFill/>
          <a:ln w="9525">
            <a:noFill/>
            <a:miter lim="800000"/>
            <a:headEnd/>
            <a:tailEnd/>
          </a:ln>
        </p:spPr>
      </p:pic>
      <p:sp>
        <p:nvSpPr>
          <p:cNvPr id="8" name="矩形 39"/>
          <p:cNvSpPr>
            <a:spLocks noChangeArrowheads="1"/>
          </p:cNvSpPr>
          <p:nvPr/>
        </p:nvSpPr>
        <p:spPr bwMode="auto">
          <a:xfrm>
            <a:off x="1605494" y="1519613"/>
            <a:ext cx="3631751" cy="800213"/>
          </a:xfrm>
          <a:prstGeom prst="rect">
            <a:avLst/>
          </a:prstGeom>
          <a:noFill/>
          <a:ln>
            <a:noFill/>
          </a:ln>
        </p:spPr>
        <p:txBody>
          <a:bodyPr wrap="none" lIns="121914" tIns="60957" rIns="121914" bIns="60957">
            <a:spAutoFit/>
          </a:bodyPr>
          <a:lstStyle/>
          <a:p>
            <a:pPr algn="ctr" defTabSz="912495"/>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精确诱蚊光源</a:t>
            </a:r>
          </a:p>
        </p:txBody>
      </p:sp>
      <p:sp>
        <p:nvSpPr>
          <p:cNvPr id="9" name="矩形 39"/>
          <p:cNvSpPr>
            <a:spLocks noChangeArrowheads="1"/>
          </p:cNvSpPr>
          <p:nvPr/>
        </p:nvSpPr>
        <p:spPr bwMode="auto">
          <a:xfrm>
            <a:off x="1657960" y="2439951"/>
            <a:ext cx="1902112" cy="384715"/>
          </a:xfrm>
          <a:prstGeom prst="rect">
            <a:avLst/>
          </a:prstGeom>
          <a:noFill/>
          <a:ln>
            <a:noFill/>
          </a:ln>
        </p:spPr>
        <p:txBody>
          <a:bodyPr wrap="none" lIns="121914" tIns="60957" rIns="121914" bIns="60957">
            <a:spAutoFit/>
          </a:bodyPr>
          <a:lstStyle/>
          <a:p>
            <a:pPr defTabSz="912495"/>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365</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纳米</a:t>
            </a:r>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LED</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灯管</a:t>
            </a:r>
          </a:p>
        </p:txBody>
      </p:sp>
      <p:pic>
        <p:nvPicPr>
          <p:cNvPr id="2050" name="Picture 2"/>
          <p:cNvPicPr>
            <a:picLocks noChangeAspect="1" noChangeArrowheads="1"/>
          </p:cNvPicPr>
          <p:nvPr/>
        </p:nvPicPr>
        <p:blipFill>
          <a:blip r:embed="rId5" cstate="print"/>
          <a:srcRect b="2015"/>
          <a:stretch>
            <a:fillRect/>
          </a:stretch>
        </p:blipFill>
        <p:spPr bwMode="auto">
          <a:xfrm>
            <a:off x="6492585" y="1757862"/>
            <a:ext cx="5299612" cy="3930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矩形 10"/>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sp>
        <p:nvSpPr>
          <p:cNvPr id="17" name="矩形 39"/>
          <p:cNvSpPr>
            <a:spLocks noChangeArrowheads="1"/>
          </p:cNvSpPr>
          <p:nvPr/>
        </p:nvSpPr>
        <p:spPr bwMode="auto">
          <a:xfrm>
            <a:off x="1050221" y="2327135"/>
            <a:ext cx="4196009" cy="800213"/>
          </a:xfrm>
          <a:prstGeom prst="rect">
            <a:avLst/>
          </a:prstGeom>
          <a:noFill/>
          <a:ln>
            <a:noFill/>
          </a:ln>
        </p:spPr>
        <p:txBody>
          <a:bodyPr wrap="none" lIns="121914" tIns="60957" rIns="121914" bIns="60957">
            <a:spAutoFit/>
          </a:bodyPr>
          <a:lstStyle/>
          <a:p>
            <a:pPr algn="ctr" defTabSz="912495"/>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仿人体发热技术</a:t>
            </a:r>
          </a:p>
        </p:txBody>
      </p:sp>
      <p:sp>
        <p:nvSpPr>
          <p:cNvPr id="18" name="矩形 39"/>
          <p:cNvSpPr>
            <a:spLocks noChangeArrowheads="1"/>
          </p:cNvSpPr>
          <p:nvPr/>
        </p:nvSpPr>
        <p:spPr bwMode="auto">
          <a:xfrm>
            <a:off x="1123558" y="3437478"/>
            <a:ext cx="3080318" cy="646325"/>
          </a:xfrm>
          <a:prstGeom prst="rect">
            <a:avLst/>
          </a:prstGeom>
          <a:noFill/>
          <a:ln>
            <a:noFill/>
          </a:ln>
        </p:spPr>
        <p:txBody>
          <a:bodyPr wrap="none" lIns="121914" tIns="60957" rIns="121914" bIns="60957">
            <a:spAutoFit/>
          </a:bodyPr>
          <a:lstStyle/>
          <a:p>
            <a:pPr defTabSz="912495"/>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sym typeface="+mn-ea"/>
              </a:rPr>
              <a:t>模仿人体皮肤温暖持续散热，</a:t>
            </a:r>
            <a:endParaRPr lang="en-US" altLang="zh-CN" sz="1700" dirty="0" smtClean="0">
              <a:solidFill>
                <a:schemeClr val="bg1">
                  <a:lumMod val="75000"/>
                </a:schemeClr>
              </a:solidFill>
              <a:latin typeface="微软雅黑" panose="020B0503020204020204" pitchFamily="34" charset="-122"/>
              <a:ea typeface="微软雅黑" panose="020B0503020204020204" pitchFamily="34" charset="-122"/>
              <a:sym typeface="+mn-ea"/>
            </a:endParaRPr>
          </a:p>
          <a:p>
            <a:pPr defTabSz="912495"/>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sym typeface="+mn-ea"/>
              </a:rPr>
              <a:t>达到更佳的诱捕效果</a:t>
            </a:r>
            <a:endPar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endParaRPr>
          </a:p>
        </p:txBody>
      </p:sp>
      <p:pic>
        <p:nvPicPr>
          <p:cNvPr id="8" name="Picture 2"/>
          <p:cNvPicPr>
            <a:picLocks noChangeAspect="1" noChangeArrowheads="1"/>
          </p:cNvPicPr>
          <p:nvPr/>
        </p:nvPicPr>
        <p:blipFill>
          <a:blip r:embed="rId4" cstate="print"/>
          <a:srcRect/>
          <a:stretch>
            <a:fillRect/>
          </a:stretch>
        </p:blipFill>
        <p:spPr bwMode="auto">
          <a:xfrm>
            <a:off x="5833874" y="1565099"/>
            <a:ext cx="5696746" cy="4515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矩形 10"/>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sp>
        <p:nvSpPr>
          <p:cNvPr id="12" name="矩形 39"/>
          <p:cNvSpPr>
            <a:spLocks noChangeArrowheads="1"/>
          </p:cNvSpPr>
          <p:nvPr/>
        </p:nvSpPr>
        <p:spPr bwMode="auto">
          <a:xfrm>
            <a:off x="896657" y="2101516"/>
            <a:ext cx="5096896" cy="800213"/>
          </a:xfrm>
          <a:prstGeom prst="rect">
            <a:avLst/>
          </a:prstGeom>
          <a:noFill/>
          <a:ln>
            <a:noFill/>
          </a:ln>
        </p:spPr>
        <p:txBody>
          <a:bodyPr wrap="none" lIns="121914" tIns="60957" rIns="121914" bIns="60957">
            <a:spAutoFit/>
          </a:bodyPr>
          <a:lstStyle/>
          <a:p>
            <a:pPr algn="ctr" defTabSz="912495"/>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灵动触控  智由芯生</a:t>
            </a:r>
          </a:p>
        </p:txBody>
      </p:sp>
      <p:sp>
        <p:nvSpPr>
          <p:cNvPr id="13" name="矩形 39"/>
          <p:cNvSpPr>
            <a:spLocks noChangeArrowheads="1"/>
          </p:cNvSpPr>
          <p:nvPr/>
        </p:nvSpPr>
        <p:spPr bwMode="auto">
          <a:xfrm>
            <a:off x="981054" y="3104981"/>
            <a:ext cx="5787880" cy="646325"/>
          </a:xfrm>
          <a:prstGeom prst="rect">
            <a:avLst/>
          </a:prstGeom>
          <a:noFill/>
          <a:ln>
            <a:noFill/>
          </a:ln>
        </p:spPr>
        <p:txBody>
          <a:bodyPr wrap="square" lIns="121914" tIns="60957" rIns="121914" bIns="60957">
            <a:spAutoFit/>
          </a:bodyPr>
          <a:lstStyle/>
          <a:p>
            <a:pPr defTabSz="912495"/>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告别实体机械式按键，采用</a:t>
            </a:r>
            <a:r>
              <a:rPr lang="en-US" altLang="zh-CN"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IMD</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触摸模式设计，指尖轻轻一点，轻松开启机器运行。</a:t>
            </a:r>
          </a:p>
        </p:txBody>
      </p:sp>
      <p:pic>
        <p:nvPicPr>
          <p:cNvPr id="10" name="图片 9" descr="965png.png"/>
          <p:cNvPicPr>
            <a:picLocks noChangeAspect="1"/>
          </p:cNvPicPr>
          <p:nvPr/>
        </p:nvPicPr>
        <p:blipFill>
          <a:blip r:embed="rId4" cstate="print"/>
          <a:stretch>
            <a:fillRect/>
          </a:stretch>
        </p:blipFill>
        <p:spPr>
          <a:xfrm>
            <a:off x="7414157" y="1401288"/>
            <a:ext cx="3308575" cy="467887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458" name="Rectangle 24"/>
          <p:cNvSpPr>
            <a:spLocks noChangeArrowheads="1"/>
          </p:cNvSpPr>
          <p:nvPr/>
        </p:nvSpPr>
        <p:spPr bwMode="auto">
          <a:xfrm>
            <a:off x="0" y="2706688"/>
            <a:ext cx="12220575" cy="2052637"/>
          </a:xfrm>
          <a:prstGeom prst="rect">
            <a:avLst/>
          </a:prstGeom>
          <a:solidFill>
            <a:srgbClr val="00B0F0"/>
          </a:solidFill>
          <a:ln>
            <a:noFill/>
          </a:ln>
        </p:spPr>
        <p:txBody>
          <a:bodyPr anchor="ctr"/>
          <a:lstStyle/>
          <a:p>
            <a:pPr algn="ctr"/>
            <a:endParaRPr lang="id-ID" altLang="en-US">
              <a:solidFill>
                <a:srgbClr val="000000"/>
              </a:solidFill>
            </a:endParaRPr>
          </a:p>
        </p:txBody>
      </p:sp>
      <p:sp>
        <p:nvSpPr>
          <p:cNvPr id="5125" name="文本框 20"/>
          <p:cNvSpPr txBox="1">
            <a:spLocks noChangeArrowheads="1"/>
          </p:cNvSpPr>
          <p:nvPr/>
        </p:nvSpPr>
        <p:spPr bwMode="auto">
          <a:xfrm>
            <a:off x="3048000" y="2976563"/>
            <a:ext cx="86995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defRPr/>
            </a:pPr>
            <a:r>
              <a:rPr lang="en-US" sz="9600" b="1" dirty="0">
                <a:solidFill>
                  <a:srgbClr val="FFFFFF"/>
                </a:solidFill>
                <a:latin typeface="Arial" panose="020B0604020202020204" pitchFamily="34" charset="0"/>
                <a:ea typeface="微软雅黑" panose="020B0503020204020204" pitchFamily="34" charset="-122"/>
              </a:rPr>
              <a:t>1</a:t>
            </a:r>
          </a:p>
        </p:txBody>
      </p:sp>
      <p:sp>
        <p:nvSpPr>
          <p:cNvPr id="5126" name="文本框 37"/>
          <p:cNvSpPr txBox="1">
            <a:spLocks noChangeArrowheads="1"/>
          </p:cNvSpPr>
          <p:nvPr/>
        </p:nvSpPr>
        <p:spPr bwMode="auto">
          <a:xfrm>
            <a:off x="3865563" y="3273425"/>
            <a:ext cx="50657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defRPr/>
            </a:pPr>
            <a:r>
              <a:rPr lang="zh-CN" altLang="en-US" sz="3600" b="1" dirty="0">
                <a:solidFill>
                  <a:srgbClr val="FFFFFF"/>
                </a:solidFill>
                <a:latin typeface="微软雅黑" panose="020B0503020204020204" pitchFamily="34" charset="-122"/>
                <a:ea typeface="微软雅黑" panose="020B0503020204020204" pitchFamily="34" charset="-122"/>
              </a:rPr>
              <a:t>格林盈璐品牌</a:t>
            </a:r>
            <a:r>
              <a:rPr lang="zh-CN" altLang="en-US" sz="3600" b="1" dirty="0" smtClean="0">
                <a:solidFill>
                  <a:srgbClr val="FFFFFF"/>
                </a:solidFill>
                <a:latin typeface="微软雅黑" panose="020B0503020204020204" pitchFamily="34" charset="-122"/>
                <a:ea typeface="微软雅黑" panose="020B0503020204020204" pitchFamily="34" charset="-122"/>
              </a:rPr>
              <a:t>介绍</a:t>
            </a:r>
            <a:endParaRPr lang="zh-CN" altLang="en-US" sz="3600" b="1" dirty="0">
              <a:solidFill>
                <a:srgbClr val="FFFFFF"/>
              </a:solidFill>
              <a:latin typeface="微软雅黑" panose="020B0503020204020204" pitchFamily="34" charset="-122"/>
              <a:ea typeface="微软雅黑" panose="020B0503020204020204" pitchFamily="34" charset="-122"/>
            </a:endParaRPr>
          </a:p>
        </p:txBody>
      </p:sp>
      <p:sp>
        <p:nvSpPr>
          <p:cNvPr id="5127" name="文本框 28"/>
          <p:cNvSpPr txBox="1">
            <a:spLocks noChangeArrowheads="1"/>
          </p:cNvSpPr>
          <p:nvPr/>
        </p:nvSpPr>
        <p:spPr bwMode="auto">
          <a:xfrm>
            <a:off x="3913188" y="3919538"/>
            <a:ext cx="52784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zh-CN" altLang="en-US" sz="1600" dirty="0">
                <a:solidFill>
                  <a:srgbClr val="FFFFFF"/>
                </a:solidFill>
                <a:latin typeface="微软雅黑" panose="020B0503020204020204" pitchFamily="34" charset="-122"/>
                <a:ea typeface="微软雅黑" panose="020B0503020204020204" pitchFamily="34" charset="-122"/>
              </a:rPr>
              <a:t>品牌简介 </a:t>
            </a:r>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发展历程 </a:t>
            </a:r>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销售地区 </a:t>
            </a:r>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研发生产</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5"/>
          <p:cNvSpPr txBox="1">
            <a:spLocks noChangeArrowheads="1"/>
          </p:cNvSpPr>
          <p:nvPr/>
        </p:nvSpPr>
        <p:spPr bwMode="auto">
          <a:xfrm>
            <a:off x="1854201" y="519114"/>
            <a:ext cx="3292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GH802L </a:t>
            </a:r>
            <a:r>
              <a:rPr lang="zh-CN" altLang="en-US" sz="2400" dirty="0">
                <a:solidFill>
                  <a:schemeClr val="bg1"/>
                </a:solidFill>
                <a:latin typeface="微软雅黑" panose="020B0503020204020204" pitchFamily="34" charset="-122"/>
                <a:ea typeface="微软雅黑" panose="020B0503020204020204" pitchFamily="34" charset="-122"/>
              </a:rPr>
              <a:t>详细功能介绍</a:t>
            </a:r>
          </a:p>
        </p:txBody>
      </p:sp>
      <p:sp>
        <p:nvSpPr>
          <p:cNvPr id="15" name="Freeform 63"/>
          <p:cNvSpPr>
            <a:spLocks noChangeAspect="1"/>
          </p:cNvSpPr>
          <p:nvPr/>
        </p:nvSpPr>
        <p:spPr bwMode="auto">
          <a:xfrm>
            <a:off x="838201" y="531813"/>
            <a:ext cx="461963" cy="449262"/>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a:buFont typeface="Arial" panose="020B0604020202020204" pitchFamily="34" charset="0"/>
              <a:buNone/>
              <a:defRPr/>
            </a:pPr>
            <a:endParaRPr lang="zh-CN" altLang="en-US" sz="10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0" y="0"/>
            <a:ext cx="12192000" cy="6886571"/>
          </a:xfrm>
          <a:prstGeom prst="rect">
            <a:avLst/>
          </a:prstGeom>
          <a:noFill/>
          <a:ln w="9525">
            <a:noFill/>
            <a:miter lim="800000"/>
            <a:headEnd/>
            <a:tailEnd/>
          </a:ln>
        </p:spPr>
      </p:pic>
      <p:sp>
        <p:nvSpPr>
          <p:cNvPr id="8" name="text 864"/>
          <p:cNvSpPr/>
          <p:nvPr/>
        </p:nvSpPr>
        <p:spPr>
          <a:xfrm>
            <a:off x="1130272" y="1835435"/>
            <a:ext cx="5076564" cy="70307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降噪降噪技术</a:t>
            </a:r>
            <a:endParaRPr lang="zh-CN" altLang="en-US" sz="4400" b="1" spc="0" dirty="0">
              <a:solidFill>
                <a:srgbClr val="01BCFF"/>
              </a:solidFill>
              <a:latin typeface="微软雅黑" panose="020B0503020204020204" pitchFamily="34" charset="-122"/>
              <a:ea typeface="微软雅黑" panose="020B0503020204020204" pitchFamily="34" charset="-122"/>
            </a:endParaRPr>
          </a:p>
        </p:txBody>
      </p:sp>
      <p:sp>
        <p:nvSpPr>
          <p:cNvPr id="10" name="text 864"/>
          <p:cNvSpPr/>
          <p:nvPr/>
        </p:nvSpPr>
        <p:spPr>
          <a:xfrm>
            <a:off x="1020521" y="3022432"/>
            <a:ext cx="5748413" cy="58605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升级诱蚊风扇，在保证大吸力的同时，让噪音更小，</a:t>
            </a:r>
            <a:endParaRPr lang="en-US" altLang="zh-CN" sz="1700" dirty="0" smtClean="0">
              <a:solidFill>
                <a:schemeClr val="bg1">
                  <a:lumMod val="75000"/>
                </a:schemeClr>
              </a:solidFill>
              <a:latin typeface="微软雅黑" panose="020B0503020204020204" pitchFamily="34" charset="-122"/>
              <a:ea typeface="微软雅黑" panose="020B0503020204020204" pitchFamily="34" charset="-122"/>
            </a:endParaRPr>
          </a:p>
          <a:p>
            <a:pPr lvl="0">
              <a:defRPr sz="2400" spc="0"/>
            </a:pP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不会影响睡眠。</a:t>
            </a:r>
            <a:endParaRPr lang="zh-CN" altLang="en-US" sz="17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pic>
        <p:nvPicPr>
          <p:cNvPr id="1026" name="Picture 2"/>
          <p:cNvPicPr>
            <a:picLocks noChangeAspect="1" noChangeArrowheads="1"/>
          </p:cNvPicPr>
          <p:nvPr/>
        </p:nvPicPr>
        <p:blipFill>
          <a:blip r:embed="rId4" cstate="print"/>
          <a:srcRect/>
          <a:stretch>
            <a:fillRect/>
          </a:stretch>
        </p:blipFill>
        <p:spPr bwMode="auto">
          <a:xfrm>
            <a:off x="785318" y="4089840"/>
            <a:ext cx="5271098" cy="1743737"/>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l="12296" b="33189"/>
          <a:stretch>
            <a:fillRect/>
          </a:stretch>
        </p:blipFill>
        <p:spPr bwMode="auto">
          <a:xfrm>
            <a:off x="6531430" y="1995055"/>
            <a:ext cx="5252018" cy="35150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 864"/>
          <p:cNvSpPr/>
          <p:nvPr/>
        </p:nvSpPr>
        <p:spPr>
          <a:xfrm>
            <a:off x="1474647" y="1835435"/>
            <a:ext cx="5076564" cy="758349"/>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四叶螺旋 静音风扇</a:t>
            </a:r>
            <a:endParaRPr lang="zh-CN" altLang="en-US" sz="4400" b="1" spc="0" dirty="0">
              <a:solidFill>
                <a:srgbClr val="01BCFF"/>
              </a:solidFill>
              <a:latin typeface="微软雅黑" panose="020B0503020204020204" pitchFamily="34" charset="-122"/>
              <a:ea typeface="微软雅黑" panose="020B0503020204020204" pitchFamily="34" charset="-122"/>
            </a:endParaRPr>
          </a:p>
        </p:txBody>
      </p:sp>
      <p:sp>
        <p:nvSpPr>
          <p:cNvPr id="10" name="text 864"/>
          <p:cNvSpPr/>
          <p:nvPr/>
        </p:nvSpPr>
        <p:spPr>
          <a:xfrm>
            <a:off x="1364896" y="3022432"/>
            <a:ext cx="5748413" cy="58605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采用静音直流风机，大吸</a:t>
            </a:r>
            <a:r>
              <a:rPr lang="zh-CN" altLang="en-US" sz="1700" spc="0" dirty="0" smtClean="0">
                <a:solidFill>
                  <a:schemeClr val="bg1">
                    <a:lumMod val="75000"/>
                  </a:schemeClr>
                </a:solidFill>
                <a:latin typeface="微软雅黑" panose="020B0503020204020204" pitchFamily="34" charset="-122"/>
                <a:ea typeface="微软雅黑" panose="020B0503020204020204" pitchFamily="34" charset="-122"/>
              </a:rPr>
              <a:t>力</a:t>
            </a:r>
            <a:r>
              <a:rPr lang="en-US" altLang="zh-CN" sz="1700" spc="0" dirty="0" smtClean="0">
                <a:solidFill>
                  <a:schemeClr val="bg1">
                    <a:lumMod val="75000"/>
                  </a:schemeClr>
                </a:solidFill>
                <a:latin typeface="微软雅黑" panose="020B0503020204020204" pitchFamily="34" charset="-122"/>
                <a:ea typeface="微软雅黑" panose="020B0503020204020204" pitchFamily="34" charset="-122"/>
              </a:rPr>
              <a:t>, </a:t>
            </a:r>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rPr>
              <a:t>周围空气形成螺旋气流，静音同时现实大吸力</a:t>
            </a:r>
            <a:endParaRPr lang="zh-CN" altLang="en-US" sz="17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sp>
        <p:nvSpPr>
          <p:cNvPr id="12" name="矩形 11"/>
          <p:cNvSpPr/>
          <p:nvPr/>
        </p:nvSpPr>
        <p:spPr>
          <a:xfrm>
            <a:off x="1021266" y="4346369"/>
            <a:ext cx="1816924" cy="1092529"/>
          </a:xfrm>
          <a:prstGeom prst="rect">
            <a:avLst/>
          </a:prstGeom>
          <a:noFill/>
          <a:ln>
            <a:solidFill>
              <a:schemeClr val="bg1">
                <a:lumMod val="50000"/>
              </a:schemeClr>
            </a:solidFill>
            <a:prstDash val="dash"/>
          </a:ln>
        </p:spPr>
        <p:txBody>
          <a:bodyPr lIns="0" tIns="0" rIns="0" bIns="0" rtlCol="0" anchor="ctr"/>
          <a:lstStyle/>
          <a:p>
            <a:pPr algn="ctr"/>
            <a:endParaRPr lang="zh-CN" altLang="en-US" sz="2400"/>
          </a:p>
        </p:txBody>
      </p:sp>
      <p:sp>
        <p:nvSpPr>
          <p:cNvPr id="13" name="矩形 12"/>
          <p:cNvSpPr/>
          <p:nvPr/>
        </p:nvSpPr>
        <p:spPr>
          <a:xfrm>
            <a:off x="1112310" y="4352745"/>
            <a:ext cx="1654629" cy="1000274"/>
          </a:xfrm>
          <a:prstGeom prst="rect">
            <a:avLst/>
          </a:prstGeom>
        </p:spPr>
        <p:txBody>
          <a:bodyPr wrap="square">
            <a:spAutoFit/>
          </a:bodyPr>
          <a:lstStyle/>
          <a:p>
            <a:pPr>
              <a:lnSpc>
                <a:spcPct val="150000"/>
              </a:lnSpc>
            </a:pPr>
            <a:r>
              <a:rPr lang="zh-CN"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600" b="1" dirty="0" smtClean="0">
                <a:solidFill>
                  <a:schemeClr val="tx1">
                    <a:lumMod val="50000"/>
                    <a:lumOff val="50000"/>
                  </a:schemeClr>
                </a:solidFill>
                <a:latin typeface="微软雅黑" panose="020B0503020204020204" pitchFamily="34" charset="-122"/>
                <a:ea typeface="微软雅黑" panose="020B0503020204020204" pitchFamily="34" charset="-122"/>
              </a:rPr>
              <a:t>无阻风道系统</a:t>
            </a:r>
            <a:endParaRPr lang="en-US" altLang="zh-CN" sz="16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  螺旋大吸力风扇</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无阻风道循环对流</a:t>
            </a:r>
            <a:endParaRPr lang="zh-CN" altLang="en-US" sz="1400" dirty="0">
              <a:solidFill>
                <a:schemeClr val="tx1">
                  <a:lumMod val="50000"/>
                  <a:lumOff val="50000"/>
                </a:schemeClr>
              </a:solidFill>
            </a:endParaRPr>
          </a:p>
        </p:txBody>
      </p:sp>
      <p:sp>
        <p:nvSpPr>
          <p:cNvPr id="16" name="矩形 15"/>
          <p:cNvSpPr/>
          <p:nvPr/>
        </p:nvSpPr>
        <p:spPr>
          <a:xfrm>
            <a:off x="3121215" y="4344390"/>
            <a:ext cx="1816924" cy="1092529"/>
          </a:xfrm>
          <a:prstGeom prst="rect">
            <a:avLst/>
          </a:prstGeom>
          <a:noFill/>
          <a:ln>
            <a:solidFill>
              <a:schemeClr val="bg1">
                <a:lumMod val="50000"/>
              </a:schemeClr>
            </a:solidFill>
            <a:prstDash val="dash"/>
          </a:ln>
        </p:spPr>
        <p:txBody>
          <a:bodyPr lIns="0" tIns="0" rIns="0" bIns="0" rtlCol="0" anchor="ctr"/>
          <a:lstStyle/>
          <a:p>
            <a:pPr algn="ctr"/>
            <a:endParaRPr lang="zh-CN" altLang="en-US" sz="2400"/>
          </a:p>
        </p:txBody>
      </p:sp>
      <p:sp>
        <p:nvSpPr>
          <p:cNvPr id="17" name="矩形 16"/>
          <p:cNvSpPr/>
          <p:nvPr/>
        </p:nvSpPr>
        <p:spPr>
          <a:xfrm>
            <a:off x="5223041" y="4344394"/>
            <a:ext cx="1816924" cy="1092529"/>
          </a:xfrm>
          <a:prstGeom prst="rect">
            <a:avLst/>
          </a:prstGeom>
          <a:noFill/>
          <a:ln>
            <a:solidFill>
              <a:schemeClr val="bg1">
                <a:lumMod val="50000"/>
              </a:schemeClr>
            </a:solidFill>
            <a:prstDash val="dash"/>
          </a:ln>
        </p:spPr>
        <p:txBody>
          <a:bodyPr lIns="0" tIns="0" rIns="0" bIns="0" rtlCol="0" anchor="ctr"/>
          <a:lstStyle/>
          <a:p>
            <a:pPr algn="ctr"/>
            <a:endParaRPr lang="zh-CN" altLang="en-US" sz="2400"/>
          </a:p>
        </p:txBody>
      </p:sp>
      <p:sp>
        <p:nvSpPr>
          <p:cNvPr id="18" name="矩形 17"/>
          <p:cNvSpPr/>
          <p:nvPr/>
        </p:nvSpPr>
        <p:spPr>
          <a:xfrm>
            <a:off x="3188513" y="4350767"/>
            <a:ext cx="1727859" cy="1107996"/>
          </a:xfrm>
          <a:prstGeom prst="rect">
            <a:avLst/>
          </a:prstGeom>
        </p:spPr>
        <p:txBody>
          <a:bodyPr wrap="square">
            <a:spAutoFit/>
          </a:bodyPr>
          <a:lstStyle/>
          <a:p>
            <a:pPr>
              <a:lnSpc>
                <a:spcPct val="150000"/>
              </a:lnSpc>
            </a:pPr>
            <a:r>
              <a:rPr lang="zh-CN"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600" b="1" dirty="0" smtClean="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600" b="1" dirty="0" smtClean="0">
                <a:solidFill>
                  <a:schemeClr val="tx1">
                    <a:lumMod val="50000"/>
                    <a:lumOff val="50000"/>
                  </a:schemeClr>
                </a:solidFill>
                <a:latin typeface="微软雅黑" panose="020B0503020204020204" pitchFamily="34" charset="-122"/>
                <a:ea typeface="微软雅黑" panose="020B0503020204020204" pitchFamily="34" charset="-122"/>
              </a:rPr>
              <a:t>叶螺旋气流</a:t>
            </a:r>
            <a:endParaRPr lang="en-US" altLang="zh-CN" sz="16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叶螺旋气流，大幅        </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 提升吸力 </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252841" y="4360664"/>
            <a:ext cx="1848591" cy="1107996"/>
          </a:xfrm>
          <a:prstGeom prst="rect">
            <a:avLst/>
          </a:prstGeom>
        </p:spPr>
        <p:txBody>
          <a:bodyPr wrap="square">
            <a:spAutoFit/>
          </a:bodyPr>
          <a:lstStyle/>
          <a:p>
            <a:pPr>
              <a:lnSpc>
                <a:spcPct val="150000"/>
              </a:lnSpc>
            </a:pPr>
            <a:r>
              <a:rPr lang="zh-CN"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600" b="1" dirty="0" smtClean="0">
                <a:solidFill>
                  <a:schemeClr val="tx1">
                    <a:lumMod val="50000"/>
                    <a:lumOff val="50000"/>
                  </a:schemeClr>
                </a:solidFill>
                <a:latin typeface="微软雅黑" panose="020B0503020204020204" pitchFamily="34" charset="-122"/>
                <a:ea typeface="微软雅黑" panose="020B0503020204020204" pitchFamily="34" charset="-122"/>
              </a:rPr>
              <a:t>降噪静音设计</a:t>
            </a:r>
            <a:endParaRPr lang="en-US" altLang="zh-CN" sz="16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静音直流风机，安静</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       工作不打扰</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4" cstate="print"/>
          <a:srcRect/>
          <a:stretch>
            <a:fillRect/>
          </a:stretch>
        </p:blipFill>
        <p:spPr bwMode="auto">
          <a:xfrm>
            <a:off x="7629772" y="869188"/>
            <a:ext cx="405765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12192000" cy="6886571"/>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67060" y="1020040"/>
            <a:ext cx="6152758" cy="4976999"/>
          </a:xfrm>
          <a:prstGeom prst="rect">
            <a:avLst/>
          </a:prstGeom>
          <a:noFill/>
          <a:ln w="9525">
            <a:noFill/>
            <a:miter lim="800000"/>
            <a:headEnd/>
            <a:tailEnd/>
          </a:ln>
        </p:spPr>
      </p:pic>
      <p:sp>
        <p:nvSpPr>
          <p:cNvPr id="6" name="矩形 39"/>
          <p:cNvSpPr>
            <a:spLocks noChangeArrowheads="1"/>
          </p:cNvSpPr>
          <p:nvPr/>
        </p:nvSpPr>
        <p:spPr bwMode="auto">
          <a:xfrm>
            <a:off x="7534138" y="1305870"/>
            <a:ext cx="4196008" cy="1477321"/>
          </a:xfrm>
          <a:prstGeom prst="rect">
            <a:avLst/>
          </a:prstGeom>
          <a:noFill/>
          <a:ln>
            <a:noFill/>
          </a:ln>
        </p:spPr>
        <p:txBody>
          <a:bodyPr wrap="none" lIns="121914" tIns="60957" rIns="121914" bIns="60957">
            <a:spAutoFit/>
          </a:bodyPr>
          <a:lstStyle/>
          <a:p>
            <a:pPr defTabSz="912495"/>
            <a:r>
              <a:rPr lang="en-US" altLang="zh-CN"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USB</a:t>
            </a:r>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电源接口</a:t>
            </a:r>
            <a:endParaRPr lang="en-US" altLang="zh-CN"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endParaRPr>
          </a:p>
          <a:p>
            <a:pPr defTabSz="912495"/>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移动，随心所欲</a:t>
            </a:r>
          </a:p>
        </p:txBody>
      </p:sp>
      <p:sp>
        <p:nvSpPr>
          <p:cNvPr id="7" name="矩形 39"/>
          <p:cNvSpPr>
            <a:spLocks noChangeArrowheads="1"/>
          </p:cNvSpPr>
          <p:nvPr/>
        </p:nvSpPr>
        <p:spPr bwMode="auto">
          <a:xfrm>
            <a:off x="7595609" y="3021854"/>
            <a:ext cx="5787880" cy="384715"/>
          </a:xfrm>
          <a:prstGeom prst="rect">
            <a:avLst/>
          </a:prstGeom>
          <a:noFill/>
          <a:ln>
            <a:noFill/>
          </a:ln>
        </p:spPr>
        <p:txBody>
          <a:bodyPr wrap="square" lIns="121914" tIns="60957" rIns="121914" bIns="60957">
            <a:spAutoFit/>
          </a:bodyPr>
          <a:lstStyle/>
          <a:p>
            <a:pPr defTabSz="912495"/>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支持多种供电方式，不受空间限制</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矩形 10"/>
          <p:cNvSpPr/>
          <p:nvPr/>
        </p:nvSpPr>
        <p:spPr>
          <a:xfrm>
            <a:off x="415199" y="358629"/>
            <a:ext cx="1338828" cy="369332"/>
          </a:xfrm>
          <a:prstGeom prst="rect">
            <a:avLst/>
          </a:prstGeom>
        </p:spPr>
        <p:txBody>
          <a:bodyPr wrap="none">
            <a:spAutoFit/>
          </a:bodyPr>
          <a:lstStyle/>
          <a:p>
            <a:r>
              <a:rPr lang="zh-CN" altLang="en-US" dirty="0" smtClean="0">
                <a:solidFill>
                  <a:srgbClr val="75DBFF"/>
                </a:solidFill>
                <a:latin typeface="微软雅黑" panose="020B0503020204020204" pitchFamily="34" charset="-122"/>
                <a:ea typeface="微软雅黑" panose="020B0503020204020204" pitchFamily="34" charset="-122"/>
              </a:rPr>
              <a:t>产品卖点：</a:t>
            </a:r>
            <a:endParaRPr lang="zh-CN" altLang="en-US" dirty="0"/>
          </a:p>
        </p:txBody>
      </p:sp>
      <p:sp>
        <p:nvSpPr>
          <p:cNvPr id="12" name="矩形 39"/>
          <p:cNvSpPr>
            <a:spLocks noChangeArrowheads="1"/>
          </p:cNvSpPr>
          <p:nvPr/>
        </p:nvSpPr>
        <p:spPr bwMode="auto">
          <a:xfrm>
            <a:off x="2957878" y="1365233"/>
            <a:ext cx="6057095" cy="800213"/>
          </a:xfrm>
          <a:prstGeom prst="rect">
            <a:avLst/>
          </a:prstGeom>
          <a:noFill/>
          <a:ln>
            <a:noFill/>
          </a:ln>
        </p:spPr>
        <p:txBody>
          <a:bodyPr wrap="none" lIns="121914" tIns="60957" rIns="121914" bIns="60957">
            <a:spAutoFit/>
          </a:bodyPr>
          <a:lstStyle/>
          <a:p>
            <a:pPr algn="ctr" defTabSz="912495"/>
            <a:r>
              <a:rPr lang="zh-CN" altLang="en-US" sz="4400" b="1" dirty="0" smtClean="0">
                <a:solidFill>
                  <a:srgbClr val="01BCFF"/>
                </a:solidFill>
                <a:latin typeface="微软雅黑" panose="020B0503020204020204" pitchFamily="34" charset="-122"/>
                <a:ea typeface="微软雅黑" panose="020B0503020204020204" pitchFamily="34" charset="-122"/>
                <a:cs typeface="黑体" panose="02010609060101010101" charset="-122"/>
                <a:sym typeface="News Gothic MT" charset="-122"/>
              </a:rPr>
              <a:t>防蚊逃逸装置 清洁无忧</a:t>
            </a:r>
          </a:p>
        </p:txBody>
      </p:sp>
      <p:sp>
        <p:nvSpPr>
          <p:cNvPr id="13" name="矩形 39"/>
          <p:cNvSpPr>
            <a:spLocks noChangeArrowheads="1"/>
          </p:cNvSpPr>
          <p:nvPr/>
        </p:nvSpPr>
        <p:spPr bwMode="auto">
          <a:xfrm>
            <a:off x="1705448" y="2285570"/>
            <a:ext cx="9540484" cy="384715"/>
          </a:xfrm>
          <a:prstGeom prst="rect">
            <a:avLst/>
          </a:prstGeom>
          <a:noFill/>
          <a:ln>
            <a:noFill/>
          </a:ln>
        </p:spPr>
        <p:txBody>
          <a:bodyPr wrap="square" lIns="121914" tIns="60957" rIns="121914" bIns="60957">
            <a:spAutoFit/>
          </a:bodyPr>
          <a:lstStyle/>
          <a:p>
            <a:pPr defTabSz="912495"/>
            <a:r>
              <a:rPr lang="zh-CN" altLang="en-US" sz="1700" dirty="0" smtClean="0">
                <a:solidFill>
                  <a:schemeClr val="bg1">
                    <a:lumMod val="75000"/>
                  </a:schemeClr>
                </a:solidFill>
                <a:latin typeface="微软雅黑" panose="020B0503020204020204" pitchFamily="34" charset="-122"/>
                <a:ea typeface="微软雅黑" panose="020B0503020204020204" pitchFamily="34" charset="-122"/>
                <a:cs typeface="黑体" panose="02010609060101010101" charset="-122"/>
                <a:sym typeface="News Gothic MT" charset="-122"/>
              </a:rPr>
              <a:t>储蚊盒内有防逃逸装置，蚊子进入后不能脱身，储蚊盒材质可直接水洗，清洁简单快捷。</a:t>
            </a:r>
          </a:p>
        </p:txBody>
      </p:sp>
      <p:pic>
        <p:nvPicPr>
          <p:cNvPr id="3074" name="Picture 2"/>
          <p:cNvPicPr>
            <a:picLocks noChangeAspect="1" noChangeArrowheads="1"/>
          </p:cNvPicPr>
          <p:nvPr/>
        </p:nvPicPr>
        <p:blipFill>
          <a:blip r:embed="rId4" cstate="print"/>
          <a:srcRect/>
          <a:stretch>
            <a:fillRect/>
          </a:stretch>
        </p:blipFill>
        <p:spPr bwMode="auto">
          <a:xfrm>
            <a:off x="6999206" y="3360717"/>
            <a:ext cx="3266811" cy="302227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1696131" y="3561607"/>
            <a:ext cx="46196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5"/>
          <p:cNvSpPr txBox="1">
            <a:spLocks noChangeArrowheads="1"/>
          </p:cNvSpPr>
          <p:nvPr/>
        </p:nvSpPr>
        <p:spPr bwMode="auto">
          <a:xfrm>
            <a:off x="1854201" y="519114"/>
            <a:ext cx="3292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GH802L </a:t>
            </a:r>
            <a:r>
              <a:rPr lang="zh-CN" altLang="en-US" sz="2400" dirty="0">
                <a:solidFill>
                  <a:schemeClr val="bg1"/>
                </a:solidFill>
                <a:latin typeface="微软雅黑" panose="020B0503020204020204" pitchFamily="34" charset="-122"/>
                <a:ea typeface="微软雅黑" panose="020B0503020204020204" pitchFamily="34" charset="-122"/>
              </a:rPr>
              <a:t>详细功能介绍</a:t>
            </a:r>
          </a:p>
        </p:txBody>
      </p:sp>
      <p:sp>
        <p:nvSpPr>
          <p:cNvPr id="15" name="Freeform 63"/>
          <p:cNvSpPr>
            <a:spLocks noChangeAspect="1"/>
          </p:cNvSpPr>
          <p:nvPr/>
        </p:nvSpPr>
        <p:spPr bwMode="auto">
          <a:xfrm>
            <a:off x="838201" y="531813"/>
            <a:ext cx="461963" cy="449262"/>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a:buFont typeface="Arial" panose="020B0604020202020204" pitchFamily="34" charset="0"/>
              <a:buNone/>
              <a:defRPr/>
            </a:pPr>
            <a:endParaRPr lang="zh-CN" altLang="en-US" sz="10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0" y="0"/>
            <a:ext cx="12192000" cy="6886571"/>
          </a:xfrm>
          <a:prstGeom prst="rect">
            <a:avLst/>
          </a:prstGeom>
          <a:noFill/>
          <a:ln w="9525">
            <a:noFill/>
            <a:miter lim="800000"/>
            <a:headEnd/>
            <a:tailEnd/>
          </a:ln>
        </p:spPr>
      </p:pic>
      <p:sp>
        <p:nvSpPr>
          <p:cNvPr id="12" name="text 864"/>
          <p:cNvSpPr/>
          <p:nvPr/>
        </p:nvSpPr>
        <p:spPr>
          <a:xfrm>
            <a:off x="4547828" y="584684"/>
            <a:ext cx="2808312" cy="1051378"/>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产 品 参 数</a:t>
            </a:r>
            <a:endParaRPr lang="en-US" altLang="zh-CN" sz="4400" b="1" spc="0" dirty="0" smtClean="0">
              <a:solidFill>
                <a:srgbClr val="01BCFF"/>
              </a:solidFill>
              <a:latin typeface="微软雅黑" panose="020B0503020204020204" pitchFamily="34" charset="-122"/>
              <a:ea typeface="微软雅黑" panose="020B0503020204020204" pitchFamily="34" charset="-122"/>
            </a:endParaRPr>
          </a:p>
          <a:p>
            <a:pPr lvl="0">
              <a:defRPr sz="2400" spc="0"/>
            </a:pPr>
            <a:endParaRPr lang="en-US" altLang="zh-CN" sz="1700" spc="220" dirty="0" smtClean="0">
              <a:solidFill>
                <a:schemeClr val="bg1">
                  <a:lumMod val="75000"/>
                </a:schemeClr>
              </a:solidFill>
              <a:latin typeface="微软雅黑" panose="020B0503020204020204" pitchFamily="34" charset="-122"/>
              <a:ea typeface="微软雅黑" panose="020B0503020204020204" pitchFamily="34" charset="-122"/>
            </a:endParaRPr>
          </a:p>
        </p:txBody>
      </p:sp>
      <p:sp>
        <p:nvSpPr>
          <p:cNvPr id="8" name="text 864"/>
          <p:cNvSpPr/>
          <p:nvPr/>
        </p:nvSpPr>
        <p:spPr>
          <a:xfrm>
            <a:off x="5628903" y="1751776"/>
            <a:ext cx="5247911" cy="4316566"/>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产品品牌：格林盈璐</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产品名称</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：吸入式灭</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蚊器</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产品型号：</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GM965</a:t>
            </a: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额定电压</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DC5V</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额定频率：</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50Hz</a:t>
            </a:r>
          </a:p>
          <a:p>
            <a:pPr>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产品重量：净重：</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0.61KG  </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毛重：</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0.86KG</a:t>
            </a:r>
          </a:p>
          <a:p>
            <a:pPr>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产品尺寸：</a:t>
            </a:r>
            <a:r>
              <a:rPr lang="zh-CN" altLang="zh-CN" sz="1700" spc="0" dirty="0" smtClean="0">
                <a:solidFill>
                  <a:schemeClr val="bg2">
                    <a:lumMod val="75000"/>
                  </a:schemeClr>
                </a:solidFill>
                <a:latin typeface="微软雅黑" panose="020B0503020204020204" pitchFamily="34" charset="-122"/>
                <a:ea typeface="微软雅黑" panose="020B0503020204020204" pitchFamily="34" charset="-122"/>
              </a:rPr>
              <a:t>φ</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144*236mm</a:t>
            </a: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额</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定功率</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2.5W</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彩盒尺寸</a:t>
            </a: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a:t>
            </a:r>
            <a:r>
              <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rPr>
              <a:t>172*172*282MM</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外箱尺寸：</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a:p>
            <a:pPr lvl="0">
              <a:lnSpc>
                <a:spcPct val="150000"/>
              </a:lnSpc>
              <a:defRPr sz="2400" spc="0"/>
            </a:pPr>
            <a:r>
              <a:rPr lang="zh-CN" altLang="en-US" sz="1700" spc="0" dirty="0" smtClean="0">
                <a:solidFill>
                  <a:schemeClr val="bg2">
                    <a:lumMod val="75000"/>
                  </a:schemeClr>
                </a:solidFill>
                <a:latin typeface="微软雅黑" panose="020B0503020204020204" pitchFamily="34" charset="-122"/>
                <a:ea typeface="微软雅黑" panose="020B0503020204020204" pitchFamily="34" charset="-122"/>
              </a:rPr>
              <a:t>装箱数：</a:t>
            </a:r>
            <a:endParaRPr lang="en-US" altLang="zh-CN" sz="1700" spc="0" dirty="0" smtClean="0">
              <a:solidFill>
                <a:schemeClr val="bg2">
                  <a:lumMod val="7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bwMode="auto">
          <a:xfrm>
            <a:off x="6673933" y="2113808"/>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13" name="直接连接符 12"/>
          <p:cNvCxnSpPr/>
          <p:nvPr/>
        </p:nvCxnSpPr>
        <p:spPr bwMode="auto">
          <a:xfrm>
            <a:off x="6695704" y="2515590"/>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16" name="直接连接符 15"/>
          <p:cNvCxnSpPr/>
          <p:nvPr/>
        </p:nvCxnSpPr>
        <p:spPr bwMode="auto">
          <a:xfrm>
            <a:off x="6695704" y="2895601"/>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17" name="直接连接符 16"/>
          <p:cNvCxnSpPr/>
          <p:nvPr/>
        </p:nvCxnSpPr>
        <p:spPr bwMode="auto">
          <a:xfrm>
            <a:off x="6693725" y="3285507"/>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18" name="直接连接符 17"/>
          <p:cNvCxnSpPr/>
          <p:nvPr/>
        </p:nvCxnSpPr>
        <p:spPr bwMode="auto">
          <a:xfrm>
            <a:off x="6681850" y="3641767"/>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19" name="直接连接符 18"/>
          <p:cNvCxnSpPr/>
          <p:nvPr/>
        </p:nvCxnSpPr>
        <p:spPr bwMode="auto">
          <a:xfrm>
            <a:off x="6681849" y="4093030"/>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20" name="直接连接符 19"/>
          <p:cNvCxnSpPr/>
          <p:nvPr/>
        </p:nvCxnSpPr>
        <p:spPr bwMode="auto">
          <a:xfrm>
            <a:off x="6683829" y="4486894"/>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21" name="直接连接符 20"/>
          <p:cNvCxnSpPr/>
          <p:nvPr/>
        </p:nvCxnSpPr>
        <p:spPr bwMode="auto">
          <a:xfrm>
            <a:off x="6695705" y="4843154"/>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22" name="直接连接符 21"/>
          <p:cNvCxnSpPr/>
          <p:nvPr/>
        </p:nvCxnSpPr>
        <p:spPr bwMode="auto">
          <a:xfrm>
            <a:off x="6669976" y="5221185"/>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23" name="直接连接符 22"/>
          <p:cNvCxnSpPr/>
          <p:nvPr/>
        </p:nvCxnSpPr>
        <p:spPr bwMode="auto">
          <a:xfrm>
            <a:off x="6658100" y="5613071"/>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cxnSp>
        <p:nvCxnSpPr>
          <p:cNvPr id="24" name="直接连接符 23"/>
          <p:cNvCxnSpPr/>
          <p:nvPr/>
        </p:nvCxnSpPr>
        <p:spPr bwMode="auto">
          <a:xfrm>
            <a:off x="6691746" y="5991102"/>
            <a:ext cx="3693226" cy="0"/>
          </a:xfrm>
          <a:prstGeom prst="line">
            <a:avLst/>
          </a:prstGeom>
          <a:solidFill>
            <a:schemeClr val="accent1"/>
          </a:solidFill>
          <a:ln w="9525" cap="flat" cmpd="sng" algn="ctr">
            <a:solidFill>
              <a:schemeClr val="accent6">
                <a:lumMod val="20000"/>
                <a:lumOff val="80000"/>
                <a:alpha val="21000"/>
              </a:schemeClr>
            </a:solidFill>
            <a:prstDash val="solid"/>
            <a:round/>
            <a:headEnd type="none" w="med" len="med"/>
            <a:tailEnd type="none" w="med" len="med"/>
          </a:ln>
        </p:spPr>
      </p:cxnSp>
      <p:pic>
        <p:nvPicPr>
          <p:cNvPr id="25" name="图片 24" descr="965png.png"/>
          <p:cNvPicPr>
            <a:picLocks noChangeAspect="1"/>
          </p:cNvPicPr>
          <p:nvPr/>
        </p:nvPicPr>
        <p:blipFill>
          <a:blip r:embed="rId4" cstate="print"/>
          <a:stretch>
            <a:fillRect/>
          </a:stretch>
        </p:blipFill>
        <p:spPr>
          <a:xfrm>
            <a:off x="835227" y="1290916"/>
            <a:ext cx="3487391" cy="493175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12192000" cy="688657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096182" y="733487"/>
            <a:ext cx="3743325" cy="5343525"/>
          </a:xfrm>
          <a:prstGeom prst="rect">
            <a:avLst/>
          </a:prstGeom>
          <a:noFill/>
          <a:ln w="9525">
            <a:noFill/>
            <a:miter lim="800000"/>
            <a:headEnd/>
            <a:tailEnd/>
          </a:ln>
        </p:spPr>
      </p:pic>
      <p:sp>
        <p:nvSpPr>
          <p:cNvPr id="5" name="text 864"/>
          <p:cNvSpPr/>
          <p:nvPr/>
        </p:nvSpPr>
        <p:spPr>
          <a:xfrm>
            <a:off x="7493330" y="1047821"/>
            <a:ext cx="5545775" cy="1809726"/>
          </a:xfrm>
          <a:prstGeom prst="rect">
            <a:avLst/>
          </a:prstGeom>
          <a:ln w="25400">
            <a:miter lim="400000"/>
          </a:ln>
        </p:spPr>
        <p:txBody>
          <a:bodyPr wrap="square" lIns="0" tIns="0" rIns="0" bIns="0" numCol="1" anchor="t">
            <a:spAutoFit/>
          </a:bodyPr>
          <a:lstStyle>
            <a:lvl1pPr algn="l">
              <a:lnSpc>
                <a:spcPct val="112000"/>
              </a:lnSpc>
              <a:defRPr spc="440">
                <a:solidFill>
                  <a:srgbClr val="F6D5A2">
                    <a:alpha val="100000"/>
                  </a:srgbClr>
                </a:solidFill>
                <a:latin typeface="黑体" panose="02010609060101010101" charset="-122"/>
                <a:ea typeface="黑体" panose="02010609060101010101" charset="-122"/>
                <a:cs typeface="黑体" panose="02010609060101010101" charset="-122"/>
                <a:sym typeface="黑体" panose="02010609060101010101" charset="-122"/>
              </a:defRPr>
            </a:lvl1pPr>
          </a:lstStyle>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检验证书  </a:t>
            </a:r>
            <a:endParaRPr lang="en-US" altLang="zh-CN" sz="4400" b="1" spc="0" dirty="0" smtClean="0">
              <a:solidFill>
                <a:srgbClr val="01BCFF"/>
              </a:solidFill>
              <a:latin typeface="微软雅黑" panose="020B0503020204020204" pitchFamily="34" charset="-122"/>
              <a:ea typeface="微软雅黑" panose="020B0503020204020204" pitchFamily="34" charset="-122"/>
            </a:endParaRPr>
          </a:p>
          <a:p>
            <a:pPr lvl="0">
              <a:defRPr sz="2400" spc="0"/>
            </a:pPr>
            <a:r>
              <a:rPr lang="zh-CN" altLang="en-US" sz="4400" b="1" spc="0" dirty="0" smtClean="0">
                <a:solidFill>
                  <a:srgbClr val="01BCFF"/>
                </a:solidFill>
                <a:latin typeface="微软雅黑" panose="020B0503020204020204" pitchFamily="34" charset="-122"/>
                <a:ea typeface="微软雅黑" panose="020B0503020204020204" pitchFamily="34" charset="-122"/>
              </a:rPr>
              <a:t>质量放心</a:t>
            </a:r>
            <a:endParaRPr lang="en-US" altLang="zh-CN" sz="4400" b="1" spc="0" dirty="0" smtClean="0">
              <a:solidFill>
                <a:srgbClr val="01BCFF"/>
              </a:solidFill>
              <a:latin typeface="微软雅黑" panose="020B0503020204020204" pitchFamily="34" charset="-122"/>
              <a:ea typeface="微软雅黑" panose="020B0503020204020204" pitchFamily="34" charset="-122"/>
            </a:endParaRPr>
          </a:p>
          <a:p>
            <a:pPr lvl="0">
              <a:defRPr sz="2400" spc="0"/>
            </a:pPr>
            <a:endParaRPr lang="en-US" altLang="zh-CN" sz="1700" spc="220" dirty="0" smtClean="0">
              <a:solidFill>
                <a:schemeClr val="bg1">
                  <a:lumMod val="7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332323" y="251754"/>
            <a:ext cx="237566" cy="307777"/>
          </a:xfrm>
          <a:prstGeom prst="rect">
            <a:avLst/>
          </a:prstGeom>
        </p:spPr>
        <p:txBody>
          <a:bodyPr wrap="none">
            <a:spAutoFit/>
          </a:bodyPr>
          <a:lstStyle/>
          <a:p>
            <a:r>
              <a:rPr lang="en-US" altLang="zh-CN" sz="1400" b="1" dirty="0" smtClean="0">
                <a:solidFill>
                  <a:schemeClr val="bg1">
                    <a:lumMod val="65000"/>
                  </a:schemeClr>
                </a:solidFill>
                <a:latin typeface="微软雅黑" panose="020B0503020204020204" pitchFamily="34" charset="-122"/>
                <a:ea typeface="微软雅黑" panose="020B0503020204020204" pitchFamily="34" charset="-122"/>
              </a:rPr>
              <a:t> </a:t>
            </a:r>
            <a:endParaRPr lang="zh-CN" altLang="en-US" sz="1400" dirty="0">
              <a:solidFill>
                <a:schemeClr val="bg1">
                  <a:lumMod val="65000"/>
                </a:schemeClr>
              </a:solidFill>
            </a:endParaRPr>
          </a:p>
        </p:txBody>
      </p:sp>
      <p:pic>
        <p:nvPicPr>
          <p:cNvPr id="2050" name="Picture 2"/>
          <p:cNvPicPr>
            <a:picLocks noChangeAspect="1" noChangeArrowheads="1"/>
          </p:cNvPicPr>
          <p:nvPr/>
        </p:nvPicPr>
        <p:blipFill>
          <a:blip r:embed="rId4" cstate="print"/>
          <a:srcRect/>
          <a:stretch>
            <a:fillRect/>
          </a:stretch>
        </p:blipFill>
        <p:spPr bwMode="auto">
          <a:xfrm>
            <a:off x="820821" y="1047009"/>
            <a:ext cx="3781425" cy="5334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3250" name="标题 3073"/>
          <p:cNvSpPr>
            <a:spLocks noGrp="1" noChangeArrowheads="1"/>
          </p:cNvSpPr>
          <p:nvPr>
            <p:ph type="ctrTitle" idx="4294967295"/>
          </p:nvPr>
        </p:nvSpPr>
        <p:spPr>
          <a:xfrm>
            <a:off x="4511675" y="2913063"/>
            <a:ext cx="3746500" cy="608012"/>
          </a:xfrm>
        </p:spPr>
        <p:txBody>
          <a:bodyPr/>
          <a:lstStyle/>
          <a:p>
            <a:pPr eaLnBrk="1" hangingPunct="1"/>
            <a:r>
              <a:rPr lang="en-US" altLang="zh-CN" sz="3200" b="1" smtClean="0">
                <a:solidFill>
                  <a:schemeClr val="bg1"/>
                </a:solidFill>
                <a:latin typeface="微软雅黑" panose="020B0503020204020204" pitchFamily="34" charset="-122"/>
                <a:ea typeface="微软雅黑" panose="020B0503020204020204" pitchFamily="34" charset="-122"/>
              </a:rPr>
              <a:t>THANKS</a:t>
            </a:r>
            <a:r>
              <a:rPr lang="zh-CN" altLang="en-US" sz="3200" b="1" smtClean="0">
                <a:solidFill>
                  <a:schemeClr val="bg1"/>
                </a:solidFill>
                <a:latin typeface="微软雅黑" panose="020B0503020204020204" pitchFamily="34" charset="-122"/>
                <a:ea typeface="微软雅黑" panose="020B0503020204020204" pitchFamily="34" charset="-122"/>
              </a:rPr>
              <a:t>！谢谢</a:t>
            </a:r>
            <a:r>
              <a:rPr lang="zh-CN" altLang="en-US" sz="3200" b="1"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sz="3200" b="1" smtClean="0">
                <a:solidFill>
                  <a:schemeClr val="bg1"/>
                </a:solidFill>
                <a:latin typeface="微软雅黑" panose="020B0503020204020204" pitchFamily="34" charset="-122"/>
                <a:ea typeface="微软雅黑" panose="020B0503020204020204" pitchFamily="34" charset="-122"/>
              </a:rPr>
              <a:t> </a:t>
            </a:r>
          </a:p>
        </p:txBody>
      </p:sp>
      <p:pic>
        <p:nvPicPr>
          <p:cNvPr id="53251" name="图片 2" descr="格林盈璐logo白色"/>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3028950"/>
            <a:ext cx="26765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2" name="文本框 3"/>
          <p:cNvSpPr txBox="1">
            <a:spLocks noChangeArrowheads="1"/>
          </p:cNvSpPr>
          <p:nvPr/>
        </p:nvSpPr>
        <p:spPr bwMode="auto">
          <a:xfrm>
            <a:off x="4524375" y="3360738"/>
            <a:ext cx="2686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7F7F7F"/>
                </a:solidFill>
                <a:latin typeface="Arial" panose="020B0604020202020204" pitchFamily="34" charset="0"/>
                <a:ea typeface="微软雅黑" panose="020B0503020204020204" pitchFamily="34" charset="-122"/>
                <a:sym typeface="宋体" panose="02010600030101010101" pitchFamily="2" charset="-122"/>
              </a:rPr>
              <a:t>www.greenyellow.cn</a:t>
            </a:r>
            <a:r>
              <a:rPr lang="en-US" altLang="zh-CN">
                <a:solidFill>
                  <a:srgbClr val="7F7F7F"/>
                </a:solidFill>
                <a:latin typeface="Arial" panose="020B0604020202020204" pitchFamily="34" charset="0"/>
                <a:ea typeface="微软雅黑" panose="020B0503020204020204" pitchFamily="34" charset="-122"/>
              </a:rPr>
              <a:t>       </a:t>
            </a:r>
          </a:p>
        </p:txBody>
      </p:sp>
      <p:cxnSp>
        <p:nvCxnSpPr>
          <p:cNvPr id="53253" name="直接连接符 10"/>
          <p:cNvCxnSpPr>
            <a:cxnSpLocks noChangeShapeType="1"/>
          </p:cNvCxnSpPr>
          <p:nvPr/>
        </p:nvCxnSpPr>
        <p:spPr bwMode="auto">
          <a:xfrm>
            <a:off x="4162425" y="2924175"/>
            <a:ext cx="0" cy="762000"/>
          </a:xfrm>
          <a:prstGeom prst="line">
            <a:avLst/>
          </a:prstGeom>
          <a:noFill/>
          <a:ln w="6350">
            <a:solidFill>
              <a:schemeClr val="bg1"/>
            </a:solidFill>
            <a:round/>
          </a:ln>
          <a:extLst>
            <a:ext uri="{909E8E84-426E-40DD-AFC4-6F175D3DCCD1}">
              <a14:hiddenFill xmlns="" xmlns:a14="http://schemas.microsoft.com/office/drawing/2010/main">
                <a:noFill/>
              </a14:hiddenFill>
            </a:ext>
          </a:extLst>
        </p:spPr>
      </p:cxnSp>
      <p:pic>
        <p:nvPicPr>
          <p:cNvPr id="2" name="图片 1" descr="微信二维码"/>
          <p:cNvPicPr>
            <a:picLocks noChangeAspect="1"/>
          </p:cNvPicPr>
          <p:nvPr/>
        </p:nvPicPr>
        <p:blipFill>
          <a:blip r:embed="rId4" cstate="print"/>
          <a:stretch>
            <a:fillRect/>
          </a:stretch>
        </p:blipFill>
        <p:spPr>
          <a:xfrm>
            <a:off x="8258175" y="2612390"/>
            <a:ext cx="1385570" cy="138557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 name="文本框 5"/>
          <p:cNvSpPr txBox="1">
            <a:spLocks noChangeArrowheads="1"/>
          </p:cNvSpPr>
          <p:nvPr/>
        </p:nvSpPr>
        <p:spPr bwMode="auto">
          <a:xfrm>
            <a:off x="407332" y="228023"/>
            <a:ext cx="14157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rgbClr val="FFFFFF"/>
                </a:solidFill>
                <a:latin typeface="微软雅黑" panose="020B0503020204020204" pitchFamily="34" charset="-122"/>
                <a:ea typeface="微软雅黑" panose="020B0503020204020204" pitchFamily="34" charset="-122"/>
              </a:rPr>
              <a:t>品牌简介</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cxnSp>
        <p:nvCxnSpPr>
          <p:cNvPr id="26" name="Straight Connector 138"/>
          <p:cNvCxnSpPr>
            <a:cxnSpLocks noChangeShapeType="1"/>
          </p:cNvCxnSpPr>
          <p:nvPr/>
        </p:nvCxnSpPr>
        <p:spPr bwMode="auto">
          <a:xfrm>
            <a:off x="5718175" y="2093913"/>
            <a:ext cx="0" cy="3898900"/>
          </a:xfrm>
          <a:prstGeom prst="line">
            <a:avLst/>
          </a:prstGeom>
          <a:noFill/>
          <a:ln w="6350" cmpd="sng">
            <a:solidFill>
              <a:srgbClr val="D9D9D9"/>
            </a:solidFill>
            <a:prstDash val="dash"/>
            <a:round/>
          </a:ln>
          <a:extLst>
            <a:ext uri="{909E8E84-426E-40DD-AFC4-6F175D3DCCD1}">
              <a14:hiddenFill xmlns="" xmlns:a14="http://schemas.microsoft.com/office/drawing/2010/main">
                <a:noFill/>
              </a14:hiddenFill>
            </a:ext>
          </a:extLst>
        </p:spPr>
      </p:cxnSp>
      <p:sp>
        <p:nvSpPr>
          <p:cNvPr id="27" name="文本框 311"/>
          <p:cNvSpPr txBox="1">
            <a:spLocks noChangeArrowheads="1"/>
          </p:cNvSpPr>
          <p:nvPr/>
        </p:nvSpPr>
        <p:spPr bwMode="auto">
          <a:xfrm>
            <a:off x="865837" y="2541605"/>
            <a:ext cx="4482018"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       格</a:t>
            </a:r>
            <a:r>
              <a:rPr lang="zh-CN" altLang="en-US" sz="1600" dirty="0">
                <a:solidFill>
                  <a:schemeClr val="bg1"/>
                </a:solidFill>
                <a:latin typeface="微软雅黑" panose="020B0503020204020204" pitchFamily="34" charset="-122"/>
                <a:ea typeface="微软雅黑" panose="020B0503020204020204" pitchFamily="34" charset="-122"/>
              </a:rPr>
              <a:t>林盈璐（佛山市格林盈璐电器科技有限公司简称）是一家现代创新型家电企业，从事各种生活电器的研发、制造、营销和服务等事业活动。多年来形成了以家用灭蚊器为主导的特色产品线。旗下拥有格林盈璐、百事</a:t>
            </a:r>
            <a:r>
              <a:rPr lang="zh-CN" altLang="en-US" sz="1600" dirty="0" smtClean="0">
                <a:solidFill>
                  <a:schemeClr val="bg1"/>
                </a:solidFill>
                <a:latin typeface="微软雅黑" panose="020B0503020204020204" pitchFamily="34" charset="-122"/>
                <a:ea typeface="微软雅黑" panose="020B0503020204020204" pitchFamily="34" charset="-122"/>
              </a:rPr>
              <a:t>顺、盈璐等</a:t>
            </a:r>
            <a:r>
              <a:rPr lang="zh-CN" altLang="en-US" sz="1600" dirty="0">
                <a:solidFill>
                  <a:schemeClr val="bg1"/>
                </a:solidFill>
                <a:latin typeface="微软雅黑" panose="020B0503020204020204" pitchFamily="34" charset="-122"/>
                <a:ea typeface="微软雅黑" panose="020B0503020204020204" pitchFamily="34" charset="-122"/>
              </a:rPr>
              <a:t>多个自主品牌，已累计为美国、意大利、日本、马来西亚等</a:t>
            </a:r>
            <a:r>
              <a:rPr lang="en-US" altLang="zh-CN" sz="1600" dirty="0">
                <a:solidFill>
                  <a:schemeClr val="bg1"/>
                </a:solidFill>
                <a:latin typeface="微软雅黑" panose="020B0503020204020204" pitchFamily="34" charset="-122"/>
                <a:ea typeface="微软雅黑" panose="020B0503020204020204" pitchFamily="34" charset="-122"/>
              </a:rPr>
              <a:t>40</a:t>
            </a:r>
            <a:r>
              <a:rPr lang="zh-CN" altLang="en-US" sz="1600" dirty="0">
                <a:solidFill>
                  <a:schemeClr val="bg1"/>
                </a:solidFill>
                <a:latin typeface="微软雅黑" panose="020B0503020204020204" pitchFamily="34" charset="-122"/>
                <a:ea typeface="微软雅黑" panose="020B0503020204020204" pitchFamily="34" charset="-122"/>
              </a:rPr>
              <a:t>多个国家和地区的千万余用户提供了完备的解决方案。总部坐落在中国家电之都</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广东顺德</a:t>
            </a:r>
            <a:r>
              <a:rPr lang="zh-CN" altLang="en-US" sz="1600" dirty="0" smtClean="0">
                <a:solidFill>
                  <a:schemeClr val="bg1"/>
                </a:solidFill>
                <a:latin typeface="微软雅黑" panose="020B0503020204020204" pitchFamily="34" charset="-122"/>
                <a:ea typeface="微软雅黑" panose="020B0503020204020204" pitchFamily="34" charset="-122"/>
              </a:rPr>
              <a:t>。</a:t>
            </a:r>
          </a:p>
        </p:txBody>
      </p:sp>
      <p:sp>
        <p:nvSpPr>
          <p:cNvPr id="55" name="Freeform 56"/>
          <p:cNvSpPr/>
          <p:nvPr/>
        </p:nvSpPr>
        <p:spPr bwMode="auto">
          <a:xfrm>
            <a:off x="7338060" y="3068320"/>
            <a:ext cx="3025775" cy="3789680"/>
          </a:xfrm>
          <a:custGeom>
            <a:avLst/>
            <a:gdLst>
              <a:gd name="T0" fmla="*/ 197 w 454"/>
              <a:gd name="T1" fmla="*/ 254 h 569"/>
              <a:gd name="T2" fmla="*/ 200 w 454"/>
              <a:gd name="T3" fmla="*/ 449 h 569"/>
              <a:gd name="T4" fmla="*/ 148 w 454"/>
              <a:gd name="T5" fmla="*/ 559 h 569"/>
              <a:gd name="T6" fmla="*/ 122 w 454"/>
              <a:gd name="T7" fmla="*/ 569 h 569"/>
              <a:gd name="T8" fmla="*/ 339 w 454"/>
              <a:gd name="T9" fmla="*/ 569 h 569"/>
              <a:gd name="T10" fmla="*/ 304 w 454"/>
              <a:gd name="T11" fmla="*/ 557 h 569"/>
              <a:gd name="T12" fmla="*/ 277 w 454"/>
              <a:gd name="T13" fmla="*/ 354 h 569"/>
              <a:gd name="T14" fmla="*/ 282 w 454"/>
              <a:gd name="T15" fmla="*/ 261 h 569"/>
              <a:gd name="T16" fmla="*/ 315 w 454"/>
              <a:gd name="T17" fmla="*/ 247 h 569"/>
              <a:gd name="T18" fmla="*/ 454 w 454"/>
              <a:gd name="T19" fmla="*/ 120 h 569"/>
              <a:gd name="T20" fmla="*/ 451 w 454"/>
              <a:gd name="T21" fmla="*/ 117 h 569"/>
              <a:gd name="T22" fmla="*/ 451 w 454"/>
              <a:gd name="T23" fmla="*/ 117 h 569"/>
              <a:gd name="T24" fmla="*/ 389 w 454"/>
              <a:gd name="T25" fmla="*/ 164 h 569"/>
              <a:gd name="T26" fmla="*/ 400 w 454"/>
              <a:gd name="T27" fmla="*/ 82 h 569"/>
              <a:gd name="T28" fmla="*/ 399 w 454"/>
              <a:gd name="T29" fmla="*/ 82 h 569"/>
              <a:gd name="T30" fmla="*/ 398 w 454"/>
              <a:gd name="T31" fmla="*/ 82 h 569"/>
              <a:gd name="T32" fmla="*/ 362 w 454"/>
              <a:gd name="T33" fmla="*/ 182 h 569"/>
              <a:gd name="T34" fmla="*/ 257 w 454"/>
              <a:gd name="T35" fmla="*/ 234 h 569"/>
              <a:gd name="T36" fmla="*/ 241 w 454"/>
              <a:gd name="T37" fmla="*/ 146 h 569"/>
              <a:gd name="T38" fmla="*/ 296 w 454"/>
              <a:gd name="T39" fmla="*/ 54 h 569"/>
              <a:gd name="T40" fmla="*/ 295 w 454"/>
              <a:gd name="T41" fmla="*/ 54 h 569"/>
              <a:gd name="T42" fmla="*/ 294 w 454"/>
              <a:gd name="T43" fmla="*/ 52 h 569"/>
              <a:gd name="T44" fmla="*/ 238 w 454"/>
              <a:gd name="T45" fmla="*/ 113 h 569"/>
              <a:gd name="T46" fmla="*/ 235 w 454"/>
              <a:gd name="T47" fmla="*/ 35 h 569"/>
              <a:gd name="T48" fmla="*/ 235 w 454"/>
              <a:gd name="T49" fmla="*/ 35 h 569"/>
              <a:gd name="T50" fmla="*/ 230 w 454"/>
              <a:gd name="T51" fmla="*/ 35 h 569"/>
              <a:gd name="T52" fmla="*/ 219 w 454"/>
              <a:gd name="T53" fmla="*/ 223 h 569"/>
              <a:gd name="T54" fmla="*/ 122 w 454"/>
              <a:gd name="T55" fmla="*/ 132 h 569"/>
              <a:gd name="T56" fmla="*/ 137 w 454"/>
              <a:gd name="T57" fmla="*/ 64 h 569"/>
              <a:gd name="T58" fmla="*/ 135 w 454"/>
              <a:gd name="T59" fmla="*/ 63 h 569"/>
              <a:gd name="T60" fmla="*/ 135 w 454"/>
              <a:gd name="T61" fmla="*/ 63 h 569"/>
              <a:gd name="T62" fmla="*/ 113 w 454"/>
              <a:gd name="T63" fmla="*/ 118 h 569"/>
              <a:gd name="T64" fmla="*/ 52 w 454"/>
              <a:gd name="T65" fmla="*/ 1 h 569"/>
              <a:gd name="T66" fmla="*/ 50 w 454"/>
              <a:gd name="T67" fmla="*/ 0 h 569"/>
              <a:gd name="T68" fmla="*/ 46 w 454"/>
              <a:gd name="T69" fmla="*/ 1 h 569"/>
              <a:gd name="T70" fmla="*/ 74 w 454"/>
              <a:gd name="T71" fmla="*/ 91 h 569"/>
              <a:gd name="T72" fmla="*/ 74 w 454"/>
              <a:gd name="T73" fmla="*/ 91 h 569"/>
              <a:gd name="T74" fmla="*/ 149 w 454"/>
              <a:gd name="T75" fmla="*/ 208 h 569"/>
              <a:gd name="T76" fmla="*/ 3 w 454"/>
              <a:gd name="T77" fmla="*/ 195 h 569"/>
              <a:gd name="T78" fmla="*/ 3 w 454"/>
              <a:gd name="T79" fmla="*/ 196 h 569"/>
              <a:gd name="T80" fmla="*/ 0 w 454"/>
              <a:gd name="T81" fmla="*/ 201 h 569"/>
              <a:gd name="T82" fmla="*/ 172 w 454"/>
              <a:gd name="T83" fmla="*/ 237 h 569"/>
              <a:gd name="T84" fmla="*/ 197 w 454"/>
              <a:gd name="T85" fmla="*/ 25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rgbClr val="44546A"/>
          </a:solidFill>
          <a:ln>
            <a:noFill/>
          </a:ln>
        </p:spPr>
        <p:txBody>
          <a:bodyPr vert="horz" wrap="square" lIns="91440" tIns="45720" rIns="91440" bIns="45720" numCol="1" anchor="t" anchorCtr="0" compatLnSpc="1"/>
          <a:lstStyle/>
          <a:p>
            <a:endParaRPr lang="id-ID"/>
          </a:p>
        </p:txBody>
      </p:sp>
      <p:grpSp>
        <p:nvGrpSpPr>
          <p:cNvPr id="56" name="Group 55"/>
          <p:cNvGrpSpPr/>
          <p:nvPr/>
        </p:nvGrpSpPr>
        <p:grpSpPr>
          <a:xfrm>
            <a:off x="6421120" y="1639570"/>
            <a:ext cx="4779645" cy="3671570"/>
            <a:chOff x="7223605" y="1034167"/>
            <a:chExt cx="4779675" cy="3671505"/>
          </a:xfrm>
          <a:solidFill>
            <a:srgbClr val="1C6490">
              <a:alpha val="70000"/>
            </a:srgbClr>
          </a:solidFill>
        </p:grpSpPr>
        <p:sp>
          <p:nvSpPr>
            <p:cNvPr id="57" name="Oval 56"/>
            <p:cNvSpPr/>
            <p:nvPr/>
          </p:nvSpPr>
          <p:spPr>
            <a:xfrm>
              <a:off x="7223605" y="2907942"/>
              <a:ext cx="333375" cy="333375"/>
            </a:xfrm>
            <a:prstGeom prst="ellipse">
              <a:avLst/>
            </a:prstGeom>
            <a:grpFill/>
            <a:ln w="12700" cap="flat" cmpd="sng" algn="ctr">
              <a:noFill/>
              <a:prstDash val="solid"/>
              <a:miter lim="800000"/>
            </a:ln>
            <a:effectLst/>
          </p:spPr>
          <p:txBody>
            <a:bodyPr rtlCol="0" anchor="ctr"/>
            <a:lstStyle/>
            <a:p>
              <a:pPr algn="ctr"/>
              <a:endParaRPr lang="id-ID"/>
            </a:p>
          </p:txBody>
        </p:sp>
        <p:sp>
          <p:nvSpPr>
            <p:cNvPr id="58" name="Oval 57"/>
            <p:cNvSpPr/>
            <p:nvPr/>
          </p:nvSpPr>
          <p:spPr>
            <a:xfrm>
              <a:off x="8051873" y="4113273"/>
              <a:ext cx="333375" cy="333375"/>
            </a:xfrm>
            <a:prstGeom prst="ellipse">
              <a:avLst/>
            </a:prstGeom>
            <a:grpFill/>
            <a:ln w="12700" cap="flat" cmpd="sng" algn="ctr">
              <a:noFill/>
              <a:prstDash val="solid"/>
              <a:miter lim="800000"/>
            </a:ln>
            <a:effectLst/>
          </p:spPr>
          <p:txBody>
            <a:bodyPr rtlCol="0" anchor="ctr"/>
            <a:lstStyle/>
            <a:p>
              <a:pPr algn="ctr"/>
              <a:endParaRPr lang="id-ID"/>
            </a:p>
          </p:txBody>
        </p:sp>
        <p:sp>
          <p:nvSpPr>
            <p:cNvPr id="59" name="Oval 58"/>
            <p:cNvSpPr/>
            <p:nvPr/>
          </p:nvSpPr>
          <p:spPr>
            <a:xfrm>
              <a:off x="8576155" y="1922081"/>
              <a:ext cx="424970" cy="424970"/>
            </a:xfrm>
            <a:prstGeom prst="ellipse">
              <a:avLst/>
            </a:prstGeom>
            <a:grpFill/>
            <a:ln w="12700" cap="flat" cmpd="sng" algn="ctr">
              <a:noFill/>
              <a:prstDash val="solid"/>
              <a:miter lim="800000"/>
            </a:ln>
            <a:effectLst/>
          </p:spPr>
          <p:txBody>
            <a:bodyPr rtlCol="0" anchor="ctr"/>
            <a:lstStyle/>
            <a:p>
              <a:pPr algn="ctr"/>
              <a:endParaRPr lang="id-ID"/>
            </a:p>
          </p:txBody>
        </p:sp>
        <p:sp>
          <p:nvSpPr>
            <p:cNvPr id="60" name="Oval 59"/>
            <p:cNvSpPr/>
            <p:nvPr/>
          </p:nvSpPr>
          <p:spPr>
            <a:xfrm>
              <a:off x="9722732" y="3212873"/>
              <a:ext cx="424970" cy="424970"/>
            </a:xfrm>
            <a:prstGeom prst="ellipse">
              <a:avLst/>
            </a:prstGeom>
            <a:grpFill/>
            <a:ln w="12700" cap="flat" cmpd="sng" algn="ctr">
              <a:noFill/>
              <a:prstDash val="solid"/>
              <a:miter lim="800000"/>
            </a:ln>
            <a:effectLst/>
          </p:spPr>
          <p:txBody>
            <a:bodyPr rtlCol="0" anchor="ctr"/>
            <a:lstStyle/>
            <a:p>
              <a:pPr algn="ctr"/>
              <a:endParaRPr lang="id-ID"/>
            </a:p>
          </p:txBody>
        </p:sp>
        <p:sp>
          <p:nvSpPr>
            <p:cNvPr id="61" name="Oval 60"/>
            <p:cNvSpPr/>
            <p:nvPr/>
          </p:nvSpPr>
          <p:spPr>
            <a:xfrm>
              <a:off x="8647793" y="2598759"/>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62" name="Oval 61"/>
            <p:cNvSpPr/>
            <p:nvPr/>
          </p:nvSpPr>
          <p:spPr>
            <a:xfrm>
              <a:off x="10147702" y="4164419"/>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63" name="Oval 62"/>
            <p:cNvSpPr/>
            <p:nvPr/>
          </p:nvSpPr>
          <p:spPr>
            <a:xfrm>
              <a:off x="11150960" y="2163063"/>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64" name="Oval 63"/>
            <p:cNvSpPr/>
            <p:nvPr/>
          </p:nvSpPr>
          <p:spPr>
            <a:xfrm>
              <a:off x="11294540" y="3501142"/>
              <a:ext cx="708740" cy="708740"/>
            </a:xfrm>
            <a:prstGeom prst="ellipse">
              <a:avLst/>
            </a:prstGeom>
            <a:grpFill/>
            <a:ln w="12700" cap="flat" cmpd="sng" algn="ctr">
              <a:noFill/>
              <a:prstDash val="solid"/>
              <a:miter lim="800000"/>
            </a:ln>
            <a:effectLst/>
          </p:spPr>
          <p:txBody>
            <a:bodyPr rtlCol="0" anchor="ctr"/>
            <a:lstStyle/>
            <a:p>
              <a:pPr algn="ctr"/>
              <a:endParaRPr lang="id-ID"/>
            </a:p>
          </p:txBody>
        </p:sp>
        <p:sp>
          <p:nvSpPr>
            <p:cNvPr id="65" name="Oval 64"/>
            <p:cNvSpPr/>
            <p:nvPr/>
          </p:nvSpPr>
          <p:spPr>
            <a:xfrm>
              <a:off x="9368362" y="1034167"/>
              <a:ext cx="708740" cy="708740"/>
            </a:xfrm>
            <a:prstGeom prst="ellipse">
              <a:avLst/>
            </a:prstGeom>
            <a:grpFill/>
            <a:ln w="12700" cap="flat" cmpd="sng" algn="ctr">
              <a:noFill/>
              <a:prstDash val="solid"/>
              <a:miter lim="800000"/>
            </a:ln>
            <a:effectLst/>
          </p:spPr>
          <p:txBody>
            <a:bodyPr rtlCol="0" anchor="ctr"/>
            <a:lstStyle/>
            <a:p>
              <a:pPr algn="ctr"/>
              <a:endParaRPr lang="id-ID"/>
            </a:p>
          </p:txBody>
        </p:sp>
      </p:grpSp>
      <p:grpSp>
        <p:nvGrpSpPr>
          <p:cNvPr id="66" name="Group 65"/>
          <p:cNvGrpSpPr/>
          <p:nvPr/>
        </p:nvGrpSpPr>
        <p:grpSpPr>
          <a:xfrm>
            <a:off x="6309995" y="1946275"/>
            <a:ext cx="4787900" cy="3731260"/>
            <a:chOff x="7071416" y="1121303"/>
            <a:chExt cx="4788017" cy="3731205"/>
          </a:xfrm>
          <a:solidFill>
            <a:srgbClr val="49A3DB">
              <a:alpha val="40000"/>
            </a:srgbClr>
          </a:solidFill>
        </p:grpSpPr>
        <p:sp>
          <p:nvSpPr>
            <p:cNvPr id="67" name="Oval 66"/>
            <p:cNvSpPr/>
            <p:nvPr/>
          </p:nvSpPr>
          <p:spPr>
            <a:xfrm>
              <a:off x="7071416" y="1970672"/>
              <a:ext cx="604144" cy="604144"/>
            </a:xfrm>
            <a:prstGeom prst="ellipse">
              <a:avLst/>
            </a:prstGeom>
            <a:grpFill/>
            <a:ln w="12700" cap="flat" cmpd="sng" algn="ctr">
              <a:noFill/>
              <a:prstDash val="solid"/>
              <a:miter lim="800000"/>
            </a:ln>
            <a:effectLst/>
          </p:spPr>
          <p:txBody>
            <a:bodyPr rtlCol="0" anchor="ctr"/>
            <a:lstStyle/>
            <a:p>
              <a:pPr algn="ctr"/>
              <a:endParaRPr lang="id-ID"/>
            </a:p>
          </p:txBody>
        </p:sp>
        <p:sp>
          <p:nvSpPr>
            <p:cNvPr id="68" name="Oval 67"/>
            <p:cNvSpPr/>
            <p:nvPr/>
          </p:nvSpPr>
          <p:spPr>
            <a:xfrm>
              <a:off x="10028885" y="2266337"/>
              <a:ext cx="778885" cy="778885"/>
            </a:xfrm>
            <a:prstGeom prst="ellipse">
              <a:avLst/>
            </a:prstGeom>
            <a:grpFill/>
            <a:ln w="12700" cap="flat" cmpd="sng" algn="ctr">
              <a:noFill/>
              <a:prstDash val="solid"/>
              <a:miter lim="800000"/>
            </a:ln>
            <a:effectLst/>
          </p:spPr>
          <p:txBody>
            <a:bodyPr rtlCol="0" anchor="ctr"/>
            <a:lstStyle/>
            <a:p>
              <a:pPr algn="ctr"/>
              <a:endParaRPr lang="id-ID"/>
            </a:p>
          </p:txBody>
        </p:sp>
        <p:sp>
          <p:nvSpPr>
            <p:cNvPr id="69" name="Oval 68"/>
            <p:cNvSpPr/>
            <p:nvPr/>
          </p:nvSpPr>
          <p:spPr>
            <a:xfrm>
              <a:off x="8444595" y="4164419"/>
              <a:ext cx="688089" cy="688089"/>
            </a:xfrm>
            <a:prstGeom prst="ellipse">
              <a:avLst/>
            </a:prstGeom>
            <a:grpFill/>
            <a:ln w="12700" cap="flat" cmpd="sng" algn="ctr">
              <a:noFill/>
              <a:prstDash val="solid"/>
              <a:miter lim="800000"/>
            </a:ln>
            <a:effectLst/>
          </p:spPr>
          <p:txBody>
            <a:bodyPr rtlCol="0" anchor="ctr"/>
            <a:lstStyle/>
            <a:p>
              <a:pPr algn="ctr"/>
              <a:endParaRPr lang="id-ID"/>
            </a:p>
          </p:txBody>
        </p:sp>
        <p:sp>
          <p:nvSpPr>
            <p:cNvPr id="70" name="Oval 69"/>
            <p:cNvSpPr/>
            <p:nvPr/>
          </p:nvSpPr>
          <p:spPr>
            <a:xfrm>
              <a:off x="10677336" y="3875937"/>
              <a:ext cx="260868" cy="260868"/>
            </a:xfrm>
            <a:prstGeom prst="ellipse">
              <a:avLst/>
            </a:prstGeom>
            <a:grpFill/>
            <a:ln w="12700" cap="flat" cmpd="sng" algn="ctr">
              <a:noFill/>
              <a:prstDash val="solid"/>
              <a:miter lim="800000"/>
            </a:ln>
            <a:effectLst/>
          </p:spPr>
          <p:txBody>
            <a:bodyPr rtlCol="0" anchor="ctr"/>
            <a:lstStyle/>
            <a:p>
              <a:pPr algn="ctr"/>
              <a:endParaRPr lang="id-ID"/>
            </a:p>
          </p:txBody>
        </p:sp>
        <p:sp>
          <p:nvSpPr>
            <p:cNvPr id="71" name="Oval 70"/>
            <p:cNvSpPr/>
            <p:nvPr/>
          </p:nvSpPr>
          <p:spPr>
            <a:xfrm>
              <a:off x="11598565" y="2698248"/>
              <a:ext cx="260868" cy="260868"/>
            </a:xfrm>
            <a:prstGeom prst="ellipse">
              <a:avLst/>
            </a:prstGeom>
            <a:grpFill/>
            <a:ln w="12700" cap="flat" cmpd="sng" algn="ctr">
              <a:noFill/>
              <a:prstDash val="solid"/>
              <a:miter lim="800000"/>
            </a:ln>
            <a:effectLst/>
          </p:spPr>
          <p:txBody>
            <a:bodyPr rtlCol="0" anchor="ctr"/>
            <a:lstStyle/>
            <a:p>
              <a:pPr algn="ctr"/>
              <a:endParaRPr lang="id-ID"/>
            </a:p>
          </p:txBody>
        </p:sp>
        <p:sp>
          <p:nvSpPr>
            <p:cNvPr id="72" name="Oval 71"/>
            <p:cNvSpPr/>
            <p:nvPr/>
          </p:nvSpPr>
          <p:spPr>
            <a:xfrm>
              <a:off x="7688405" y="2869385"/>
              <a:ext cx="260868" cy="260868"/>
            </a:xfrm>
            <a:prstGeom prst="ellipse">
              <a:avLst/>
            </a:prstGeom>
            <a:grpFill/>
            <a:ln w="12700" cap="flat" cmpd="sng" algn="ctr">
              <a:noFill/>
              <a:prstDash val="solid"/>
              <a:miter lim="800000"/>
            </a:ln>
            <a:effectLst/>
          </p:spPr>
          <p:txBody>
            <a:bodyPr rtlCol="0" anchor="ctr"/>
            <a:lstStyle/>
            <a:p>
              <a:pPr algn="ctr"/>
              <a:endParaRPr lang="id-ID"/>
            </a:p>
          </p:txBody>
        </p:sp>
        <p:sp>
          <p:nvSpPr>
            <p:cNvPr id="73" name="Oval 72"/>
            <p:cNvSpPr/>
            <p:nvPr/>
          </p:nvSpPr>
          <p:spPr>
            <a:xfrm>
              <a:off x="9592298" y="1865334"/>
              <a:ext cx="260868" cy="260868"/>
            </a:xfrm>
            <a:prstGeom prst="ellipse">
              <a:avLst/>
            </a:prstGeom>
            <a:grpFill/>
            <a:ln w="12700" cap="flat" cmpd="sng" algn="ctr">
              <a:noFill/>
              <a:prstDash val="solid"/>
              <a:miter lim="800000"/>
            </a:ln>
            <a:effectLst/>
          </p:spPr>
          <p:txBody>
            <a:bodyPr rtlCol="0" anchor="ctr"/>
            <a:lstStyle/>
            <a:p>
              <a:pPr algn="ctr"/>
              <a:endParaRPr lang="id-ID"/>
            </a:p>
          </p:txBody>
        </p:sp>
        <p:sp>
          <p:nvSpPr>
            <p:cNvPr id="74" name="Oval 73"/>
            <p:cNvSpPr/>
            <p:nvPr/>
          </p:nvSpPr>
          <p:spPr>
            <a:xfrm>
              <a:off x="7838577" y="1121303"/>
              <a:ext cx="759965" cy="759965"/>
            </a:xfrm>
            <a:prstGeom prst="ellipse">
              <a:avLst/>
            </a:prstGeom>
            <a:grpFill/>
            <a:ln w="12700" cap="flat" cmpd="sng" algn="ctr">
              <a:noFill/>
              <a:prstDash val="solid"/>
              <a:miter lim="800000"/>
            </a:ln>
            <a:effectLst/>
          </p:spPr>
          <p:txBody>
            <a:bodyPr rtlCol="0" anchor="ctr"/>
            <a:lstStyle/>
            <a:p>
              <a:pPr algn="ctr"/>
              <a:endParaRPr lang="id-ID"/>
            </a:p>
          </p:txBody>
        </p:sp>
        <p:sp>
          <p:nvSpPr>
            <p:cNvPr id="75" name="Oval 74"/>
            <p:cNvSpPr/>
            <p:nvPr/>
          </p:nvSpPr>
          <p:spPr>
            <a:xfrm>
              <a:off x="9111041" y="3345133"/>
              <a:ext cx="156009" cy="156009"/>
            </a:xfrm>
            <a:prstGeom prst="ellipse">
              <a:avLst/>
            </a:prstGeom>
            <a:grpFill/>
            <a:ln w="12700" cap="flat" cmpd="sng" algn="ctr">
              <a:noFill/>
              <a:prstDash val="solid"/>
              <a:miter lim="800000"/>
            </a:ln>
            <a:effectLst/>
          </p:spPr>
          <p:txBody>
            <a:bodyPr rtlCol="0" anchor="ctr"/>
            <a:lstStyle/>
            <a:p>
              <a:pPr algn="ctr"/>
              <a:endParaRPr lang="id-ID"/>
            </a:p>
          </p:txBody>
        </p:sp>
        <p:sp>
          <p:nvSpPr>
            <p:cNvPr id="76" name="Oval 75"/>
            <p:cNvSpPr/>
            <p:nvPr/>
          </p:nvSpPr>
          <p:spPr>
            <a:xfrm>
              <a:off x="11106733" y="2785942"/>
              <a:ext cx="156009" cy="156009"/>
            </a:xfrm>
            <a:prstGeom prst="ellipse">
              <a:avLst/>
            </a:prstGeom>
            <a:grpFill/>
            <a:ln w="12700" cap="flat" cmpd="sng" algn="ctr">
              <a:noFill/>
              <a:prstDash val="solid"/>
              <a:miter lim="800000"/>
            </a:ln>
            <a:effectLst/>
          </p:spPr>
          <p:txBody>
            <a:bodyPr rtlCol="0" anchor="ctr"/>
            <a:lstStyle/>
            <a:p>
              <a:pPr algn="ctr"/>
              <a:endParaRPr lang="id-ID"/>
            </a:p>
          </p:txBody>
        </p:sp>
      </p:grpSp>
      <p:grpSp>
        <p:nvGrpSpPr>
          <p:cNvPr id="77" name="Group 76"/>
          <p:cNvGrpSpPr/>
          <p:nvPr/>
        </p:nvGrpSpPr>
        <p:grpSpPr>
          <a:xfrm>
            <a:off x="6946900" y="2279015"/>
            <a:ext cx="4142740" cy="3446145"/>
            <a:chOff x="7242069" y="1000204"/>
            <a:chExt cx="4142805" cy="3446444"/>
          </a:xfrm>
          <a:solidFill>
            <a:srgbClr val="3298D6">
              <a:alpha val="20000"/>
            </a:srgbClr>
          </a:solidFill>
        </p:grpSpPr>
        <p:sp>
          <p:nvSpPr>
            <p:cNvPr id="78" name="Oval 77"/>
            <p:cNvSpPr/>
            <p:nvPr/>
          </p:nvSpPr>
          <p:spPr>
            <a:xfrm>
              <a:off x="8373143" y="1000204"/>
              <a:ext cx="1180478" cy="1180478"/>
            </a:xfrm>
            <a:prstGeom prst="ellipse">
              <a:avLst/>
            </a:prstGeom>
            <a:grpFill/>
            <a:ln w="12700" cap="flat" cmpd="sng" algn="ctr">
              <a:noFill/>
              <a:prstDash val="solid"/>
              <a:miter lim="800000"/>
            </a:ln>
            <a:effectLst/>
          </p:spPr>
          <p:txBody>
            <a:bodyPr rtlCol="0" anchor="ctr"/>
            <a:lstStyle/>
            <a:p>
              <a:pPr algn="ctr"/>
              <a:endParaRPr lang="id-ID"/>
            </a:p>
          </p:txBody>
        </p:sp>
        <p:sp>
          <p:nvSpPr>
            <p:cNvPr id="79" name="Oval 78"/>
            <p:cNvSpPr/>
            <p:nvPr/>
          </p:nvSpPr>
          <p:spPr>
            <a:xfrm>
              <a:off x="9793458" y="1543897"/>
              <a:ext cx="673424" cy="673424"/>
            </a:xfrm>
            <a:prstGeom prst="ellipse">
              <a:avLst/>
            </a:prstGeom>
            <a:grpFill/>
            <a:ln w="12700" cap="flat" cmpd="sng" algn="ctr">
              <a:noFill/>
              <a:prstDash val="solid"/>
              <a:miter lim="800000"/>
            </a:ln>
            <a:effectLst/>
          </p:spPr>
          <p:txBody>
            <a:bodyPr rtlCol="0" anchor="ctr"/>
            <a:lstStyle/>
            <a:p>
              <a:pPr algn="ctr"/>
              <a:endParaRPr lang="id-ID"/>
            </a:p>
          </p:txBody>
        </p:sp>
        <p:sp>
          <p:nvSpPr>
            <p:cNvPr id="80" name="Oval 79"/>
            <p:cNvSpPr/>
            <p:nvPr/>
          </p:nvSpPr>
          <p:spPr>
            <a:xfrm>
              <a:off x="7728795" y="3028844"/>
              <a:ext cx="608999" cy="608999"/>
            </a:xfrm>
            <a:prstGeom prst="ellipse">
              <a:avLst/>
            </a:prstGeom>
            <a:grpFill/>
            <a:ln w="12700" cap="flat" cmpd="sng" algn="ctr">
              <a:noFill/>
              <a:prstDash val="solid"/>
              <a:miter lim="800000"/>
            </a:ln>
            <a:effectLst/>
          </p:spPr>
          <p:txBody>
            <a:bodyPr rtlCol="0" anchor="ctr"/>
            <a:lstStyle/>
            <a:p>
              <a:pPr algn="ctr"/>
              <a:endParaRPr lang="id-ID"/>
            </a:p>
          </p:txBody>
        </p:sp>
        <p:sp>
          <p:nvSpPr>
            <p:cNvPr id="81" name="Oval 80"/>
            <p:cNvSpPr/>
            <p:nvPr/>
          </p:nvSpPr>
          <p:spPr>
            <a:xfrm>
              <a:off x="10055853" y="2924511"/>
              <a:ext cx="608999" cy="608999"/>
            </a:xfrm>
            <a:prstGeom prst="ellipse">
              <a:avLst/>
            </a:prstGeom>
            <a:grpFill/>
            <a:ln w="12700" cap="flat" cmpd="sng" algn="ctr">
              <a:noFill/>
              <a:prstDash val="solid"/>
              <a:miter lim="800000"/>
            </a:ln>
            <a:effectLst/>
          </p:spPr>
          <p:txBody>
            <a:bodyPr rtlCol="0" anchor="ctr"/>
            <a:lstStyle/>
            <a:p>
              <a:pPr algn="ctr"/>
              <a:endParaRPr lang="id-ID"/>
            </a:p>
          </p:txBody>
        </p:sp>
        <p:sp>
          <p:nvSpPr>
            <p:cNvPr id="82" name="Oval 81"/>
            <p:cNvSpPr/>
            <p:nvPr/>
          </p:nvSpPr>
          <p:spPr>
            <a:xfrm>
              <a:off x="7242069" y="1362158"/>
              <a:ext cx="550776" cy="550776"/>
            </a:xfrm>
            <a:prstGeom prst="ellipse">
              <a:avLst/>
            </a:prstGeom>
            <a:grpFill/>
            <a:ln w="12700" cap="flat" cmpd="sng" algn="ctr">
              <a:noFill/>
              <a:prstDash val="solid"/>
              <a:miter lim="800000"/>
            </a:ln>
            <a:effectLst/>
          </p:spPr>
          <p:txBody>
            <a:bodyPr rtlCol="0" anchor="ctr"/>
            <a:lstStyle/>
            <a:p>
              <a:pPr algn="ctr"/>
              <a:endParaRPr lang="id-ID"/>
            </a:p>
          </p:txBody>
        </p:sp>
        <p:sp>
          <p:nvSpPr>
            <p:cNvPr id="83" name="Oval 82"/>
            <p:cNvSpPr/>
            <p:nvPr/>
          </p:nvSpPr>
          <p:spPr>
            <a:xfrm>
              <a:off x="7460786" y="2351919"/>
              <a:ext cx="460611" cy="460611"/>
            </a:xfrm>
            <a:prstGeom prst="ellipse">
              <a:avLst/>
            </a:prstGeom>
            <a:grpFill/>
            <a:ln w="12700" cap="flat" cmpd="sng" algn="ctr">
              <a:noFill/>
              <a:prstDash val="solid"/>
              <a:miter lim="800000"/>
            </a:ln>
            <a:effectLst/>
          </p:spPr>
          <p:txBody>
            <a:bodyPr rtlCol="0" anchor="ctr"/>
            <a:lstStyle/>
            <a:p>
              <a:pPr algn="ctr"/>
              <a:endParaRPr lang="id-ID"/>
            </a:p>
          </p:txBody>
        </p:sp>
        <p:sp>
          <p:nvSpPr>
            <p:cNvPr id="84" name="Oval 83"/>
            <p:cNvSpPr/>
            <p:nvPr/>
          </p:nvSpPr>
          <p:spPr>
            <a:xfrm>
              <a:off x="10593255" y="2042438"/>
              <a:ext cx="460611" cy="460611"/>
            </a:xfrm>
            <a:prstGeom prst="ellipse">
              <a:avLst/>
            </a:prstGeom>
            <a:grpFill/>
            <a:ln w="12700" cap="flat" cmpd="sng" algn="ctr">
              <a:noFill/>
              <a:prstDash val="solid"/>
              <a:miter lim="800000"/>
            </a:ln>
            <a:effectLst/>
          </p:spPr>
          <p:txBody>
            <a:bodyPr rtlCol="0" anchor="ctr"/>
            <a:lstStyle/>
            <a:p>
              <a:pPr algn="ctr"/>
              <a:endParaRPr lang="id-ID"/>
            </a:p>
          </p:txBody>
        </p:sp>
        <p:sp>
          <p:nvSpPr>
            <p:cNvPr id="85" name="Oval 84"/>
            <p:cNvSpPr/>
            <p:nvPr/>
          </p:nvSpPr>
          <p:spPr>
            <a:xfrm>
              <a:off x="11048082" y="1704777"/>
              <a:ext cx="336792" cy="336792"/>
            </a:xfrm>
            <a:prstGeom prst="ellipse">
              <a:avLst/>
            </a:prstGeom>
            <a:grpFill/>
            <a:ln w="12700" cap="flat" cmpd="sng" algn="ctr">
              <a:noFill/>
              <a:prstDash val="solid"/>
              <a:miter lim="800000"/>
            </a:ln>
            <a:effectLst/>
          </p:spPr>
          <p:txBody>
            <a:bodyPr rtlCol="0" anchor="ctr"/>
            <a:lstStyle/>
            <a:p>
              <a:pPr algn="ctr"/>
              <a:endParaRPr lang="id-ID"/>
            </a:p>
          </p:txBody>
        </p:sp>
        <p:sp>
          <p:nvSpPr>
            <p:cNvPr id="86" name="Oval 85"/>
            <p:cNvSpPr/>
            <p:nvPr/>
          </p:nvSpPr>
          <p:spPr>
            <a:xfrm>
              <a:off x="11027370" y="3450791"/>
              <a:ext cx="336792" cy="336792"/>
            </a:xfrm>
            <a:prstGeom prst="ellipse">
              <a:avLst/>
            </a:prstGeom>
            <a:grpFill/>
            <a:ln w="12700" cap="flat" cmpd="sng" algn="ctr">
              <a:noFill/>
              <a:prstDash val="solid"/>
              <a:miter lim="800000"/>
            </a:ln>
            <a:effectLst/>
          </p:spPr>
          <p:txBody>
            <a:bodyPr rtlCol="0" anchor="ctr"/>
            <a:lstStyle/>
            <a:p>
              <a:pPr algn="ctr"/>
              <a:endParaRPr lang="id-ID"/>
            </a:p>
          </p:txBody>
        </p:sp>
        <p:sp>
          <p:nvSpPr>
            <p:cNvPr id="87" name="Oval 86"/>
            <p:cNvSpPr/>
            <p:nvPr/>
          </p:nvSpPr>
          <p:spPr>
            <a:xfrm>
              <a:off x="8453970" y="3618181"/>
              <a:ext cx="828467" cy="828467"/>
            </a:xfrm>
            <a:prstGeom prst="ellipse">
              <a:avLst/>
            </a:prstGeom>
            <a:grpFill/>
            <a:ln w="12700" cap="flat" cmpd="sng" algn="ctr">
              <a:noFill/>
              <a:prstDash val="solid"/>
              <a:miter lim="800000"/>
            </a:ln>
            <a:effectLst/>
          </p:spPr>
          <p:txBody>
            <a:bodyPr rtlCol="0" anchor="ctr"/>
            <a:lstStyle/>
            <a:p>
              <a:pPr algn="ctr"/>
              <a:endParaRPr lang="id-ID"/>
            </a:p>
          </p:txBody>
        </p:sp>
      </p:grpSp>
      <p:grpSp>
        <p:nvGrpSpPr>
          <p:cNvPr id="88" name="Group 87"/>
          <p:cNvGrpSpPr/>
          <p:nvPr/>
        </p:nvGrpSpPr>
        <p:grpSpPr>
          <a:xfrm rot="9000000">
            <a:off x="7115810" y="1811655"/>
            <a:ext cx="3591560" cy="2758440"/>
            <a:chOff x="7223605" y="1034167"/>
            <a:chExt cx="4779675" cy="3671505"/>
          </a:xfrm>
          <a:solidFill>
            <a:srgbClr val="2279AE">
              <a:alpha val="70000"/>
            </a:srgbClr>
          </a:solidFill>
        </p:grpSpPr>
        <p:sp>
          <p:nvSpPr>
            <p:cNvPr id="89" name="Oval 88"/>
            <p:cNvSpPr/>
            <p:nvPr/>
          </p:nvSpPr>
          <p:spPr>
            <a:xfrm>
              <a:off x="7223605" y="2907942"/>
              <a:ext cx="333375" cy="333375"/>
            </a:xfrm>
            <a:prstGeom prst="ellipse">
              <a:avLst/>
            </a:prstGeom>
            <a:grpFill/>
            <a:ln w="12700" cap="flat" cmpd="sng" algn="ctr">
              <a:noFill/>
              <a:prstDash val="solid"/>
              <a:miter lim="800000"/>
            </a:ln>
            <a:effectLst/>
          </p:spPr>
          <p:txBody>
            <a:bodyPr rtlCol="0" anchor="ctr"/>
            <a:lstStyle/>
            <a:p>
              <a:pPr algn="ctr"/>
              <a:endParaRPr lang="id-ID"/>
            </a:p>
          </p:txBody>
        </p:sp>
        <p:sp>
          <p:nvSpPr>
            <p:cNvPr id="90" name="Oval 89"/>
            <p:cNvSpPr/>
            <p:nvPr/>
          </p:nvSpPr>
          <p:spPr>
            <a:xfrm>
              <a:off x="8051873" y="4113273"/>
              <a:ext cx="333375" cy="333375"/>
            </a:xfrm>
            <a:prstGeom prst="ellipse">
              <a:avLst/>
            </a:prstGeom>
            <a:grpFill/>
            <a:ln w="12700" cap="flat" cmpd="sng" algn="ctr">
              <a:noFill/>
              <a:prstDash val="solid"/>
              <a:miter lim="800000"/>
            </a:ln>
            <a:effectLst/>
          </p:spPr>
          <p:txBody>
            <a:bodyPr rtlCol="0" anchor="ctr"/>
            <a:lstStyle/>
            <a:p>
              <a:pPr algn="ctr"/>
              <a:endParaRPr lang="id-ID"/>
            </a:p>
          </p:txBody>
        </p:sp>
        <p:sp>
          <p:nvSpPr>
            <p:cNvPr id="91" name="Oval 90"/>
            <p:cNvSpPr/>
            <p:nvPr/>
          </p:nvSpPr>
          <p:spPr>
            <a:xfrm>
              <a:off x="8576155" y="1922081"/>
              <a:ext cx="424970" cy="424970"/>
            </a:xfrm>
            <a:prstGeom prst="ellipse">
              <a:avLst/>
            </a:prstGeom>
            <a:grpFill/>
            <a:ln w="12700" cap="flat" cmpd="sng" algn="ctr">
              <a:noFill/>
              <a:prstDash val="solid"/>
              <a:miter lim="800000"/>
            </a:ln>
            <a:effectLst/>
          </p:spPr>
          <p:txBody>
            <a:bodyPr rtlCol="0" anchor="ctr"/>
            <a:lstStyle/>
            <a:p>
              <a:pPr algn="ctr"/>
              <a:endParaRPr lang="id-ID"/>
            </a:p>
          </p:txBody>
        </p:sp>
        <p:sp>
          <p:nvSpPr>
            <p:cNvPr id="92" name="Oval 91"/>
            <p:cNvSpPr/>
            <p:nvPr/>
          </p:nvSpPr>
          <p:spPr>
            <a:xfrm>
              <a:off x="9722732" y="3212873"/>
              <a:ext cx="424970" cy="424970"/>
            </a:xfrm>
            <a:prstGeom prst="ellipse">
              <a:avLst/>
            </a:prstGeom>
            <a:grpFill/>
            <a:ln w="12700" cap="flat" cmpd="sng" algn="ctr">
              <a:noFill/>
              <a:prstDash val="solid"/>
              <a:miter lim="800000"/>
            </a:ln>
            <a:effectLst/>
          </p:spPr>
          <p:txBody>
            <a:bodyPr rtlCol="0" anchor="ctr"/>
            <a:lstStyle/>
            <a:p>
              <a:pPr algn="ctr"/>
              <a:endParaRPr lang="id-ID"/>
            </a:p>
          </p:txBody>
        </p:sp>
        <p:sp>
          <p:nvSpPr>
            <p:cNvPr id="93" name="Oval 92"/>
            <p:cNvSpPr/>
            <p:nvPr/>
          </p:nvSpPr>
          <p:spPr>
            <a:xfrm>
              <a:off x="8647793" y="2598759"/>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94" name="Oval 93"/>
            <p:cNvSpPr/>
            <p:nvPr/>
          </p:nvSpPr>
          <p:spPr>
            <a:xfrm>
              <a:off x="10147702" y="4164419"/>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95" name="Oval 94"/>
            <p:cNvSpPr/>
            <p:nvPr/>
          </p:nvSpPr>
          <p:spPr>
            <a:xfrm>
              <a:off x="11150960" y="2163063"/>
              <a:ext cx="541253" cy="541253"/>
            </a:xfrm>
            <a:prstGeom prst="ellipse">
              <a:avLst/>
            </a:prstGeom>
            <a:grpFill/>
            <a:ln w="12700" cap="flat" cmpd="sng" algn="ctr">
              <a:noFill/>
              <a:prstDash val="solid"/>
              <a:miter lim="800000"/>
            </a:ln>
            <a:effectLst/>
          </p:spPr>
          <p:txBody>
            <a:bodyPr rtlCol="0" anchor="ctr"/>
            <a:lstStyle/>
            <a:p>
              <a:pPr algn="ctr"/>
              <a:endParaRPr lang="id-ID"/>
            </a:p>
          </p:txBody>
        </p:sp>
        <p:sp>
          <p:nvSpPr>
            <p:cNvPr id="96" name="Oval 95"/>
            <p:cNvSpPr/>
            <p:nvPr/>
          </p:nvSpPr>
          <p:spPr>
            <a:xfrm>
              <a:off x="11294540" y="3501142"/>
              <a:ext cx="708740" cy="708740"/>
            </a:xfrm>
            <a:prstGeom prst="ellipse">
              <a:avLst/>
            </a:prstGeom>
            <a:grpFill/>
            <a:ln w="12700" cap="flat" cmpd="sng" algn="ctr">
              <a:noFill/>
              <a:prstDash val="solid"/>
              <a:miter lim="800000"/>
            </a:ln>
            <a:effectLst/>
          </p:spPr>
          <p:txBody>
            <a:bodyPr rtlCol="0" anchor="ctr"/>
            <a:lstStyle/>
            <a:p>
              <a:pPr algn="ctr"/>
              <a:endParaRPr lang="id-ID"/>
            </a:p>
          </p:txBody>
        </p:sp>
        <p:sp>
          <p:nvSpPr>
            <p:cNvPr id="97" name="Oval 96"/>
            <p:cNvSpPr/>
            <p:nvPr/>
          </p:nvSpPr>
          <p:spPr>
            <a:xfrm>
              <a:off x="9368362" y="1034167"/>
              <a:ext cx="708740" cy="708740"/>
            </a:xfrm>
            <a:prstGeom prst="ellipse">
              <a:avLst/>
            </a:prstGeom>
            <a:grpFill/>
            <a:ln w="12700" cap="flat" cmpd="sng" algn="ctr">
              <a:noFill/>
              <a:prstDash val="solid"/>
              <a:miter lim="800000"/>
            </a:ln>
            <a:effectLst/>
          </p:spPr>
          <p:txBody>
            <a:bodyPr rtlCol="0" anchor="ctr"/>
            <a:lstStyle/>
            <a:p>
              <a:pPr algn="ctr"/>
              <a:endParaRPr lang="id-ID"/>
            </a:p>
          </p:txBody>
        </p:sp>
      </p:grpSp>
      <p:sp>
        <p:nvSpPr>
          <p:cNvPr id="109" name="Oval 108"/>
          <p:cNvSpPr/>
          <p:nvPr/>
        </p:nvSpPr>
        <p:spPr>
          <a:xfrm>
            <a:off x="7188200" y="1514475"/>
            <a:ext cx="2317750" cy="2317750"/>
          </a:xfrm>
          <a:prstGeom prst="ellipse">
            <a:avLst/>
          </a:prstGeom>
          <a:solidFill>
            <a:srgbClr val="49A3DB">
              <a:alpha val="90000"/>
            </a:srgbClr>
          </a:solidFill>
          <a:ln w="12700" cap="flat" cmpd="sng" algn="ctr">
            <a:noFill/>
            <a:prstDash val="solid"/>
            <a:miter lim="800000"/>
          </a:ln>
          <a:effectLst/>
        </p:spPr>
        <p:txBody>
          <a:bodyPr rtlCol="0" anchor="ctr"/>
          <a:lstStyle/>
          <a:p>
            <a:pPr algn="ctr"/>
            <a:endParaRPr lang="id-ID"/>
          </a:p>
        </p:txBody>
      </p:sp>
      <p:sp>
        <p:nvSpPr>
          <p:cNvPr id="110" name="Oval 109"/>
          <p:cNvSpPr/>
          <p:nvPr/>
        </p:nvSpPr>
        <p:spPr>
          <a:xfrm>
            <a:off x="9641840" y="2470150"/>
            <a:ext cx="1052830" cy="1052830"/>
          </a:xfrm>
          <a:prstGeom prst="ellipse">
            <a:avLst/>
          </a:prstGeom>
          <a:solidFill>
            <a:srgbClr val="1E6B9A">
              <a:alpha val="90000"/>
            </a:srgbClr>
          </a:solidFill>
          <a:ln w="12700" cap="flat" cmpd="sng" algn="ctr">
            <a:noFill/>
            <a:prstDash val="solid"/>
            <a:miter lim="800000"/>
          </a:ln>
          <a:effectLst/>
        </p:spPr>
        <p:txBody>
          <a:bodyPr rtlCol="0" anchor="ctr"/>
          <a:lstStyle/>
          <a:p>
            <a:pPr algn="ctr"/>
            <a:endParaRPr lang="id-ID"/>
          </a:p>
        </p:txBody>
      </p:sp>
      <p:sp>
        <p:nvSpPr>
          <p:cNvPr id="111" name="Oval 110"/>
          <p:cNvSpPr/>
          <p:nvPr/>
        </p:nvSpPr>
        <p:spPr>
          <a:xfrm>
            <a:off x="6249670" y="3453765"/>
            <a:ext cx="1437005" cy="1437005"/>
          </a:xfrm>
          <a:prstGeom prst="ellipse">
            <a:avLst/>
          </a:prstGeom>
          <a:solidFill>
            <a:srgbClr val="3298D6">
              <a:alpha val="90000"/>
            </a:srgbClr>
          </a:solidFill>
          <a:ln w="12700" cap="flat" cmpd="sng" algn="ctr">
            <a:noFill/>
            <a:prstDash val="solid"/>
            <a:miter lim="800000"/>
          </a:ln>
          <a:effectLst/>
        </p:spPr>
        <p:txBody>
          <a:bodyPr rtlCol="0" anchor="ctr"/>
          <a:lstStyle/>
          <a:p>
            <a:pPr algn="ctr"/>
            <a:endParaRPr lang="id-ID"/>
          </a:p>
        </p:txBody>
      </p:sp>
      <p:sp>
        <p:nvSpPr>
          <p:cNvPr id="112" name="Oval 111"/>
          <p:cNvSpPr/>
          <p:nvPr/>
        </p:nvSpPr>
        <p:spPr>
          <a:xfrm>
            <a:off x="9862185" y="3664585"/>
            <a:ext cx="1437005" cy="1437005"/>
          </a:xfrm>
          <a:prstGeom prst="ellipse">
            <a:avLst/>
          </a:prstGeom>
          <a:solidFill>
            <a:srgbClr val="1C6490">
              <a:alpha val="90000"/>
            </a:srgbClr>
          </a:solidFill>
          <a:ln w="12700" cap="flat" cmpd="sng" algn="ctr">
            <a:noFill/>
            <a:prstDash val="solid"/>
            <a:miter lim="800000"/>
          </a:ln>
          <a:effectLst/>
        </p:spPr>
        <p:txBody>
          <a:bodyPr rtlCol="0" anchor="ctr"/>
          <a:lstStyle/>
          <a:p>
            <a:pPr algn="ctr"/>
            <a:endParaRPr lang="id-ID"/>
          </a:p>
        </p:txBody>
      </p:sp>
      <p:pic>
        <p:nvPicPr>
          <p:cNvPr id="17411" name="图片 2" descr="格林盈璐logo白色"/>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04735" y="2470150"/>
            <a:ext cx="1877695" cy="294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图片 2" descr="百事顺 logo"/>
          <p:cNvPicPr>
            <a:picLocks noChangeAspect="1"/>
          </p:cNvPicPr>
          <p:nvPr/>
        </p:nvPicPr>
        <p:blipFill>
          <a:blip r:embed="rId4" cstate="print">
            <a:biLevel thresh="50000"/>
          </a:blip>
          <a:stretch>
            <a:fillRect/>
          </a:stretch>
        </p:blipFill>
        <p:spPr>
          <a:xfrm>
            <a:off x="6426200" y="4057650"/>
            <a:ext cx="1097280" cy="145415"/>
          </a:xfrm>
          <a:prstGeom prst="rect">
            <a:avLst/>
          </a:prstGeom>
        </p:spPr>
      </p:pic>
      <p:pic>
        <p:nvPicPr>
          <p:cNvPr id="54" name="图片 53"/>
          <p:cNvPicPr>
            <a:picLocks noChangeAspect="1"/>
          </p:cNvPicPr>
          <p:nvPr/>
        </p:nvPicPr>
        <p:blipFill>
          <a:blip r:embed="rId5" cstate="print">
            <a:lum bright="100000" contrast="-28000"/>
          </a:blip>
          <a:stretch>
            <a:fillRect/>
          </a:stretch>
        </p:blipFill>
        <p:spPr>
          <a:xfrm>
            <a:off x="10151093" y="4177681"/>
            <a:ext cx="821707" cy="275566"/>
          </a:xfrm>
          <a:prstGeom prst="rect">
            <a:avLst/>
          </a:prstGeom>
          <a:effectLst>
            <a:reflection blurRad="25400" stA="24000" endA="300" endPos="39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pSp>
        <p:nvGrpSpPr>
          <p:cNvPr id="5" name="Group 1"/>
          <p:cNvGrpSpPr/>
          <p:nvPr/>
        </p:nvGrpSpPr>
        <p:grpSpPr bwMode="auto">
          <a:xfrm>
            <a:off x="1784473" y="1443038"/>
            <a:ext cx="1414462" cy="2530475"/>
            <a:chOff x="0" y="0"/>
            <a:chExt cx="1414504" cy="2531562"/>
          </a:xfrm>
        </p:grpSpPr>
        <p:cxnSp>
          <p:nvCxnSpPr>
            <p:cNvPr id="6" name="Straight Connector 3"/>
            <p:cNvCxnSpPr>
              <a:cxnSpLocks noChangeShapeType="1"/>
            </p:cNvCxnSpPr>
            <p:nvPr/>
          </p:nvCxnSpPr>
          <p:spPr bwMode="auto">
            <a:xfrm>
              <a:off x="696618" y="1063122"/>
              <a:ext cx="0" cy="1468440"/>
            </a:xfrm>
            <a:prstGeom prst="line">
              <a:avLst/>
            </a:prstGeom>
            <a:noFill/>
            <a:ln w="34925" cmpd="sng">
              <a:solidFill>
                <a:srgbClr val="00B0F0"/>
              </a:solidFill>
              <a:prstDash val="sysDash"/>
              <a:round/>
            </a:ln>
            <a:extLst>
              <a:ext uri="{909E8E84-426E-40DD-AFC4-6F175D3DCCD1}">
                <a14:hiddenFill xmlns="" xmlns:a14="http://schemas.microsoft.com/office/drawing/2010/main">
                  <a:noFill/>
                </a14:hiddenFill>
              </a:ext>
            </a:extLst>
          </p:spPr>
        </p:cxnSp>
        <p:sp>
          <p:nvSpPr>
            <p:cNvPr id="7" name="Freeform 10"/>
            <p:cNvSpPr/>
            <p:nvPr/>
          </p:nvSpPr>
          <p:spPr bwMode="auto">
            <a:xfrm rot="10800000">
              <a:off x="0" y="0"/>
              <a:ext cx="1414504" cy="1555720"/>
            </a:xfrm>
            <a:custGeom>
              <a:avLst/>
              <a:gdLst>
                <a:gd name="T0" fmla="*/ 829340 w 1658680"/>
                <a:gd name="T1" fmla="*/ 1824273 h 1824273"/>
                <a:gd name="T2" fmla="*/ 0 w 1658680"/>
                <a:gd name="T3" fmla="*/ 994933 h 1824273"/>
                <a:gd name="T4" fmla="*/ 506524 w 1658680"/>
                <a:gd name="T5" fmla="*/ 230767 h 1824273"/>
                <a:gd name="T6" fmla="*/ 614520 w 1658680"/>
                <a:gd name="T7" fmla="*/ 197243 h 1824273"/>
                <a:gd name="T8" fmla="*/ 829339 w 1658680"/>
                <a:gd name="T9" fmla="*/ 0 h 1824273"/>
                <a:gd name="T10" fmla="*/ 1044157 w 1658680"/>
                <a:gd name="T11" fmla="*/ 197242 h 1824273"/>
                <a:gd name="T12" fmla="*/ 1152157 w 1658680"/>
                <a:gd name="T13" fmla="*/ 230767 h 1824273"/>
                <a:gd name="T14" fmla="*/ 1658680 w 1658680"/>
                <a:gd name="T15" fmla="*/ 994933 h 1824273"/>
                <a:gd name="T16" fmla="*/ 829340 w 1658680"/>
                <a:gd name="T17" fmla="*/ 1824273 h 1824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00B0F0"/>
            </a:solidFill>
            <a:ln>
              <a:noFill/>
            </a:ln>
            <a:extLst>
              <a:ext uri="{91240B29-F687-4F45-9708-019B960494DF}">
                <a14:hiddenLine xmlns="" xmlns:a14="http://schemas.microsoft.com/office/drawing/2010/main" w="9525">
                  <a:solidFill>
                    <a:srgbClr val="000000"/>
                  </a:solidFill>
                  <a:round/>
                </a14:hiddenLine>
              </a:ext>
            </a:extLst>
          </p:spPr>
          <p:txBody>
            <a:bodyPr anchor="ctr"/>
            <a:lstStyle/>
            <a:p>
              <a:endParaRPr lang="zh-CN" altLang="en-US">
                <a:solidFill>
                  <a:schemeClr val="bg1"/>
                </a:solidFill>
              </a:endParaRPr>
            </a:p>
          </p:txBody>
        </p:sp>
      </p:grpSp>
      <p:grpSp>
        <p:nvGrpSpPr>
          <p:cNvPr id="8" name="Group 2"/>
          <p:cNvGrpSpPr/>
          <p:nvPr/>
        </p:nvGrpSpPr>
        <p:grpSpPr bwMode="auto">
          <a:xfrm>
            <a:off x="5286375" y="949325"/>
            <a:ext cx="1414463" cy="2982913"/>
            <a:chOff x="0" y="0"/>
            <a:chExt cx="1414504" cy="2981628"/>
          </a:xfrm>
        </p:grpSpPr>
        <p:cxnSp>
          <p:nvCxnSpPr>
            <p:cNvPr id="9" name="Straight Connector 4"/>
            <p:cNvCxnSpPr>
              <a:cxnSpLocks noChangeShapeType="1"/>
            </p:cNvCxnSpPr>
            <p:nvPr/>
          </p:nvCxnSpPr>
          <p:spPr bwMode="auto">
            <a:xfrm>
              <a:off x="709638" y="1513188"/>
              <a:ext cx="0" cy="1468440"/>
            </a:xfrm>
            <a:prstGeom prst="line">
              <a:avLst/>
            </a:prstGeom>
            <a:noFill/>
            <a:ln w="34925" cmpd="sng">
              <a:solidFill>
                <a:srgbClr val="00B0F0"/>
              </a:solidFill>
              <a:prstDash val="sysDash"/>
              <a:round/>
            </a:ln>
            <a:extLst>
              <a:ext uri="{909E8E84-426E-40DD-AFC4-6F175D3DCCD1}">
                <a14:hiddenFill xmlns="" xmlns:a14="http://schemas.microsoft.com/office/drawing/2010/main">
                  <a:noFill/>
                </a14:hiddenFill>
              </a:ext>
            </a:extLst>
          </p:spPr>
        </p:cxnSp>
        <p:sp>
          <p:nvSpPr>
            <p:cNvPr id="10" name="Freeform 11"/>
            <p:cNvSpPr/>
            <p:nvPr/>
          </p:nvSpPr>
          <p:spPr bwMode="auto">
            <a:xfrm rot="10800000">
              <a:off x="0" y="0"/>
              <a:ext cx="1414504" cy="1555720"/>
            </a:xfrm>
            <a:custGeom>
              <a:avLst/>
              <a:gdLst>
                <a:gd name="T0" fmla="*/ 829340 w 1658680"/>
                <a:gd name="T1" fmla="*/ 1824273 h 1824273"/>
                <a:gd name="T2" fmla="*/ 0 w 1658680"/>
                <a:gd name="T3" fmla="*/ 994933 h 1824273"/>
                <a:gd name="T4" fmla="*/ 506524 w 1658680"/>
                <a:gd name="T5" fmla="*/ 230767 h 1824273"/>
                <a:gd name="T6" fmla="*/ 614520 w 1658680"/>
                <a:gd name="T7" fmla="*/ 197243 h 1824273"/>
                <a:gd name="T8" fmla="*/ 829339 w 1658680"/>
                <a:gd name="T9" fmla="*/ 0 h 1824273"/>
                <a:gd name="T10" fmla="*/ 1044157 w 1658680"/>
                <a:gd name="T11" fmla="*/ 197242 h 1824273"/>
                <a:gd name="T12" fmla="*/ 1152157 w 1658680"/>
                <a:gd name="T13" fmla="*/ 230767 h 1824273"/>
                <a:gd name="T14" fmla="*/ 1658680 w 1658680"/>
                <a:gd name="T15" fmla="*/ 994933 h 1824273"/>
                <a:gd name="T16" fmla="*/ 829340 w 1658680"/>
                <a:gd name="T17" fmla="*/ 1824273 h 1824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00B0F0"/>
            </a:solidFill>
            <a:ln>
              <a:noFill/>
            </a:ln>
            <a:extLst>
              <a:ext uri="{91240B29-F687-4F45-9708-019B960494DF}">
                <a14:hiddenLine xmlns="" xmlns:a14="http://schemas.microsoft.com/office/drawing/2010/main" w="9525">
                  <a:solidFill>
                    <a:srgbClr val="000000"/>
                  </a:solidFill>
                  <a:round/>
                </a14:hiddenLine>
              </a:ext>
            </a:extLst>
          </p:spPr>
          <p:txBody>
            <a:bodyPr anchor="ctr"/>
            <a:lstStyle/>
            <a:p>
              <a:endParaRPr lang="zh-CN" altLang="en-US"/>
            </a:p>
          </p:txBody>
        </p:sp>
      </p:grpSp>
      <p:grpSp>
        <p:nvGrpSpPr>
          <p:cNvPr id="11" name="Group 53"/>
          <p:cNvGrpSpPr/>
          <p:nvPr/>
        </p:nvGrpSpPr>
        <p:grpSpPr bwMode="auto">
          <a:xfrm>
            <a:off x="8722320" y="1450975"/>
            <a:ext cx="1414463" cy="2532063"/>
            <a:chOff x="0" y="0"/>
            <a:chExt cx="1414504" cy="2531562"/>
          </a:xfrm>
        </p:grpSpPr>
        <p:cxnSp>
          <p:nvCxnSpPr>
            <p:cNvPr id="12" name="Straight Connector 7"/>
            <p:cNvCxnSpPr>
              <a:cxnSpLocks noChangeShapeType="1"/>
            </p:cNvCxnSpPr>
            <p:nvPr/>
          </p:nvCxnSpPr>
          <p:spPr bwMode="auto">
            <a:xfrm>
              <a:off x="696618" y="1063122"/>
              <a:ext cx="0" cy="1468440"/>
            </a:xfrm>
            <a:prstGeom prst="line">
              <a:avLst/>
            </a:prstGeom>
            <a:noFill/>
            <a:ln w="34925" cmpd="sng">
              <a:solidFill>
                <a:srgbClr val="00B0F0"/>
              </a:solidFill>
              <a:prstDash val="sysDash"/>
              <a:round/>
            </a:ln>
            <a:extLst>
              <a:ext uri="{909E8E84-426E-40DD-AFC4-6F175D3DCCD1}">
                <a14:hiddenFill xmlns="" xmlns:a14="http://schemas.microsoft.com/office/drawing/2010/main">
                  <a:noFill/>
                </a14:hiddenFill>
              </a:ext>
            </a:extLst>
          </p:spPr>
        </p:cxnSp>
        <p:sp>
          <p:nvSpPr>
            <p:cNvPr id="13" name="Freeform 12"/>
            <p:cNvSpPr/>
            <p:nvPr/>
          </p:nvSpPr>
          <p:spPr bwMode="auto">
            <a:xfrm rot="10800000">
              <a:off x="0" y="0"/>
              <a:ext cx="1414504" cy="1555720"/>
            </a:xfrm>
            <a:custGeom>
              <a:avLst/>
              <a:gdLst>
                <a:gd name="T0" fmla="*/ 829340 w 1658680"/>
                <a:gd name="T1" fmla="*/ 1824273 h 1824273"/>
                <a:gd name="T2" fmla="*/ 0 w 1658680"/>
                <a:gd name="T3" fmla="*/ 994933 h 1824273"/>
                <a:gd name="T4" fmla="*/ 506524 w 1658680"/>
                <a:gd name="T5" fmla="*/ 230767 h 1824273"/>
                <a:gd name="T6" fmla="*/ 614520 w 1658680"/>
                <a:gd name="T7" fmla="*/ 197243 h 1824273"/>
                <a:gd name="T8" fmla="*/ 829339 w 1658680"/>
                <a:gd name="T9" fmla="*/ 0 h 1824273"/>
                <a:gd name="T10" fmla="*/ 1044157 w 1658680"/>
                <a:gd name="T11" fmla="*/ 197242 h 1824273"/>
                <a:gd name="T12" fmla="*/ 1152157 w 1658680"/>
                <a:gd name="T13" fmla="*/ 230767 h 1824273"/>
                <a:gd name="T14" fmla="*/ 1658680 w 1658680"/>
                <a:gd name="T15" fmla="*/ 994933 h 1824273"/>
                <a:gd name="T16" fmla="*/ 829340 w 1658680"/>
                <a:gd name="T17" fmla="*/ 1824273 h 1824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00B0F0"/>
            </a:solidFill>
            <a:ln>
              <a:noFill/>
            </a:ln>
            <a:extLst>
              <a:ext uri="{91240B29-F687-4F45-9708-019B960494DF}">
                <a14:hiddenLine xmlns="" xmlns:a14="http://schemas.microsoft.com/office/drawing/2010/main" w="9525">
                  <a:solidFill>
                    <a:srgbClr val="000000"/>
                  </a:solidFill>
                  <a:round/>
                </a14:hiddenLine>
              </a:ext>
            </a:extLst>
          </p:spPr>
          <p:txBody>
            <a:bodyPr anchor="ctr"/>
            <a:lstStyle/>
            <a:p>
              <a:endParaRPr lang="zh-CN" altLang="en-US"/>
            </a:p>
          </p:txBody>
        </p:sp>
      </p:grpSp>
      <p:sp>
        <p:nvSpPr>
          <p:cNvPr id="14" name="Rectangle 9"/>
          <p:cNvSpPr>
            <a:spLocks noChangeArrowheads="1"/>
          </p:cNvSpPr>
          <p:nvPr/>
        </p:nvSpPr>
        <p:spPr bwMode="auto">
          <a:xfrm>
            <a:off x="0" y="3967480"/>
            <a:ext cx="12192000" cy="2867025"/>
          </a:xfrm>
          <a:prstGeom prst="rect">
            <a:avLst/>
          </a:prstGeom>
          <a:solidFill>
            <a:schemeClr val="accent1">
              <a:lumMod val="50000"/>
            </a:schemeClr>
          </a:solidFill>
          <a:ln>
            <a:noFill/>
          </a:ln>
          <a:effectLst/>
          <a:scene3d>
            <a:camera prst="orthographicFront">
              <a:rot lat="0" lon="0" rev="0"/>
            </a:camera>
            <a:lightRig rig="chilly" dir="t">
              <a:rot lat="0" lon="0" rev="18480000"/>
            </a:lightRig>
          </a:scene3d>
          <a:sp3d prstMaterial="clear">
            <a:bevelT h="63500"/>
          </a:sp3d>
        </p:spPr>
        <p:txBody>
          <a:bodyPr anchor="ctr"/>
          <a:lstStyle/>
          <a:p>
            <a:pPr algn="ctr"/>
            <a:endParaRPr lang="id-ID" altLang="en-US"/>
          </a:p>
        </p:txBody>
      </p:sp>
      <p:sp>
        <p:nvSpPr>
          <p:cNvPr id="15" name="TextBox 27"/>
          <p:cNvSpPr txBox="1">
            <a:spLocks noChangeArrowheads="1"/>
          </p:cNvSpPr>
          <p:nvPr/>
        </p:nvSpPr>
        <p:spPr bwMode="auto">
          <a:xfrm>
            <a:off x="807391" y="5031448"/>
            <a:ext cx="3401695" cy="502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b="1" dirty="0">
                <a:solidFill>
                  <a:srgbClr val="FFFFFF"/>
                </a:solidFill>
                <a:latin typeface="微软雅黑" panose="020B0503020204020204" pitchFamily="34" charset="-122"/>
                <a:ea typeface="微软雅黑" panose="020B0503020204020204" pitchFamily="34" charset="-122"/>
              </a:rPr>
              <a:t>诚信</a:t>
            </a:r>
            <a:r>
              <a:rPr lang="zh-CN" altLang="en-US" b="1" dirty="0" smtClean="0">
                <a:solidFill>
                  <a:srgbClr val="FFFFFF"/>
                </a:solidFill>
                <a:latin typeface="微软雅黑" panose="020B0503020204020204" pitchFamily="34" charset="-122"/>
                <a:ea typeface="微软雅黑" panose="020B0503020204020204" pitchFamily="34" charset="-122"/>
              </a:rPr>
              <a:t>互勉    执着追求   共享</a:t>
            </a:r>
            <a:r>
              <a:rPr lang="zh-CN" altLang="en-US" b="1" dirty="0">
                <a:solidFill>
                  <a:srgbClr val="FFFFFF"/>
                </a:solidFill>
                <a:latin typeface="微软雅黑" panose="020B0503020204020204" pitchFamily="34" charset="-122"/>
                <a:ea typeface="微软雅黑" panose="020B0503020204020204" pitchFamily="34" charset="-122"/>
              </a:rPr>
              <a:t>快乐</a:t>
            </a:r>
          </a:p>
        </p:txBody>
      </p:sp>
      <p:sp>
        <p:nvSpPr>
          <p:cNvPr id="16" name="Oval 15"/>
          <p:cNvSpPr>
            <a:spLocks noChangeArrowheads="1"/>
          </p:cNvSpPr>
          <p:nvPr/>
        </p:nvSpPr>
        <p:spPr bwMode="auto">
          <a:xfrm>
            <a:off x="2298823" y="3768725"/>
            <a:ext cx="388937" cy="388938"/>
          </a:xfrm>
          <a:prstGeom prst="ellipse">
            <a:avLst/>
          </a:prstGeom>
          <a:solidFill>
            <a:srgbClr val="00B0F0"/>
          </a:solidFill>
          <a:ln>
            <a:noFill/>
          </a:ln>
        </p:spPr>
        <p:txBody>
          <a:bodyPr anchor="ctr"/>
          <a:lstStyle/>
          <a:p>
            <a:pPr algn="ctr"/>
            <a:endParaRPr lang="id-ID" altLang="en-US"/>
          </a:p>
        </p:txBody>
      </p:sp>
      <p:sp>
        <p:nvSpPr>
          <p:cNvPr id="17" name="Oval 18"/>
          <p:cNvSpPr>
            <a:spLocks noChangeArrowheads="1"/>
          </p:cNvSpPr>
          <p:nvPr/>
        </p:nvSpPr>
        <p:spPr bwMode="auto">
          <a:xfrm>
            <a:off x="5794375" y="3768725"/>
            <a:ext cx="388938" cy="388938"/>
          </a:xfrm>
          <a:prstGeom prst="ellipse">
            <a:avLst/>
          </a:prstGeom>
          <a:solidFill>
            <a:srgbClr val="00B0F0"/>
          </a:solidFill>
          <a:ln>
            <a:noFill/>
          </a:ln>
        </p:spPr>
        <p:txBody>
          <a:bodyPr anchor="ctr"/>
          <a:lstStyle/>
          <a:p>
            <a:pPr algn="ctr"/>
            <a:endParaRPr lang="id-ID" altLang="en-US"/>
          </a:p>
        </p:txBody>
      </p:sp>
      <p:sp>
        <p:nvSpPr>
          <p:cNvPr id="18" name="Oval 21"/>
          <p:cNvSpPr>
            <a:spLocks noChangeArrowheads="1"/>
          </p:cNvSpPr>
          <p:nvPr/>
        </p:nvSpPr>
        <p:spPr bwMode="auto">
          <a:xfrm>
            <a:off x="9235083" y="3778250"/>
            <a:ext cx="388937" cy="388938"/>
          </a:xfrm>
          <a:prstGeom prst="ellipse">
            <a:avLst/>
          </a:prstGeom>
          <a:solidFill>
            <a:srgbClr val="00B0F0"/>
          </a:solidFill>
          <a:ln>
            <a:noFill/>
          </a:ln>
        </p:spPr>
        <p:txBody>
          <a:bodyPr anchor="ctr"/>
          <a:lstStyle/>
          <a:p>
            <a:pPr algn="ctr"/>
            <a:endParaRPr lang="id-ID" altLang="en-US"/>
          </a:p>
        </p:txBody>
      </p:sp>
      <p:sp>
        <p:nvSpPr>
          <p:cNvPr id="19" name="TextBox 27"/>
          <p:cNvSpPr txBox="1">
            <a:spLocks noChangeArrowheads="1"/>
          </p:cNvSpPr>
          <p:nvPr/>
        </p:nvSpPr>
        <p:spPr bwMode="auto">
          <a:xfrm>
            <a:off x="1902285" y="1962150"/>
            <a:ext cx="12105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企业文化</a:t>
            </a:r>
          </a:p>
        </p:txBody>
      </p:sp>
      <p:sp>
        <p:nvSpPr>
          <p:cNvPr id="20" name="TextBox 27"/>
          <p:cNvSpPr txBox="1">
            <a:spLocks noChangeArrowheads="1"/>
          </p:cNvSpPr>
          <p:nvPr/>
        </p:nvSpPr>
        <p:spPr bwMode="auto">
          <a:xfrm>
            <a:off x="5397838" y="1470025"/>
            <a:ext cx="12105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品牌理念</a:t>
            </a:r>
          </a:p>
        </p:txBody>
      </p:sp>
      <p:sp>
        <p:nvSpPr>
          <p:cNvPr id="21" name="TextBox 27"/>
          <p:cNvSpPr txBox="1">
            <a:spLocks noChangeArrowheads="1"/>
          </p:cNvSpPr>
          <p:nvPr/>
        </p:nvSpPr>
        <p:spPr bwMode="auto">
          <a:xfrm>
            <a:off x="8846483" y="1993900"/>
            <a:ext cx="12105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荣誉资质</a:t>
            </a:r>
          </a:p>
        </p:txBody>
      </p:sp>
      <p:sp>
        <p:nvSpPr>
          <p:cNvPr id="22" name="TextBox 27"/>
          <p:cNvSpPr txBox="1">
            <a:spLocks noChangeArrowheads="1"/>
          </p:cNvSpPr>
          <p:nvPr/>
        </p:nvSpPr>
        <p:spPr bwMode="auto">
          <a:xfrm>
            <a:off x="5088595" y="5084254"/>
            <a:ext cx="180049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lnSpc>
                <a:spcPct val="120000"/>
              </a:lnSpc>
            </a:pPr>
            <a:r>
              <a:rPr lang="zh-CN" altLang="en-US" b="1" dirty="0" smtClean="0">
                <a:solidFill>
                  <a:srgbClr val="FFFFFF"/>
                </a:solidFill>
                <a:latin typeface="微软雅黑" panose="020B0503020204020204" pitchFamily="34" charset="-122"/>
                <a:ea typeface="微软雅黑" panose="020B0503020204020204" pitchFamily="34" charset="-122"/>
              </a:rPr>
              <a:t>以专业智造生活</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23" name="TextBox 27"/>
          <p:cNvSpPr txBox="1">
            <a:spLocks noChangeArrowheads="1"/>
          </p:cNvSpPr>
          <p:nvPr/>
        </p:nvSpPr>
        <p:spPr bwMode="auto">
          <a:xfrm>
            <a:off x="8019494" y="4294761"/>
            <a:ext cx="4075155" cy="206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佛山市顺德区家电商会会员单位</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中国有害生物防治协会会员单位</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慧聪网2014年度家电行业“优质供应商”</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中国质量信息协会“中国市场质量信誉双优品牌”</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中国质量信息协会“中国市场行业领先（十强）品牌”</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中国质量信息协会“全国质量放心品牌”</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2015年品类领导者大会“吸入式灭蚊器品类领导品牌”</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中国电子商务协会数字服务中心理事单位</a:t>
            </a:r>
          </a:p>
          <a:p>
            <a:pPr>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 中国电子商务协会“中国互联网诚信示范企业”</a:t>
            </a:r>
          </a:p>
        </p:txBody>
      </p:sp>
      <p:sp>
        <p:nvSpPr>
          <p:cNvPr id="25" name="文本框 5"/>
          <p:cNvSpPr txBox="1">
            <a:spLocks noChangeArrowheads="1"/>
          </p:cNvSpPr>
          <p:nvPr/>
        </p:nvSpPr>
        <p:spPr bwMode="auto">
          <a:xfrm>
            <a:off x="407332" y="228023"/>
            <a:ext cx="14157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rgbClr val="FFFFFF"/>
                </a:solidFill>
                <a:latin typeface="微软雅黑" panose="020B0503020204020204" pitchFamily="34" charset="-122"/>
                <a:ea typeface="微软雅黑" panose="020B0503020204020204" pitchFamily="34" charset="-122"/>
              </a:rPr>
              <a:t>品牌简介</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91"/>
          <p:cNvSpPr/>
          <p:nvPr/>
        </p:nvSpPr>
        <p:spPr>
          <a:xfrm>
            <a:off x="9232265" y="-8890"/>
            <a:ext cx="1557655" cy="6875780"/>
          </a:xfrm>
          <a:prstGeom prst="rect">
            <a:avLst/>
          </a:prstGeom>
          <a:solidFill>
            <a:srgbClr val="154969"/>
          </a:solidFill>
          <a:ln w="12700" cap="flat" cmpd="sng" algn="ctr">
            <a:noFill/>
            <a:prstDash val="solid"/>
            <a:miter lim="800000"/>
          </a:ln>
          <a:effectLst/>
        </p:spPr>
        <p:txBody>
          <a:bodyPr rtlCol="0" anchor="ctr"/>
          <a:lstStyle/>
          <a:p>
            <a:pPr algn="ctr"/>
            <a:endParaRPr lang="id-ID"/>
          </a:p>
        </p:txBody>
      </p:sp>
      <p:sp>
        <p:nvSpPr>
          <p:cNvPr id="4" name="Rectangle 92"/>
          <p:cNvSpPr/>
          <p:nvPr/>
        </p:nvSpPr>
        <p:spPr>
          <a:xfrm>
            <a:off x="10788650" y="-8890"/>
            <a:ext cx="1557655" cy="6875780"/>
          </a:xfrm>
          <a:prstGeom prst="rect">
            <a:avLst/>
          </a:prstGeom>
          <a:solidFill>
            <a:srgbClr val="1C6490"/>
          </a:solidFill>
          <a:ln w="12700" cap="flat" cmpd="sng" algn="ctr">
            <a:noFill/>
            <a:prstDash val="solid"/>
            <a:miter lim="800000"/>
          </a:ln>
          <a:effectLst/>
        </p:spPr>
        <p:txBody>
          <a:bodyPr rtlCol="0" anchor="ctr"/>
          <a:lstStyle/>
          <a:p>
            <a:pPr algn="ctr"/>
            <a:endParaRPr lang="id-ID"/>
          </a:p>
        </p:txBody>
      </p:sp>
      <p:sp>
        <p:nvSpPr>
          <p:cNvPr id="92" name="Rectangle 91"/>
          <p:cNvSpPr/>
          <p:nvPr/>
        </p:nvSpPr>
        <p:spPr>
          <a:xfrm>
            <a:off x="8255" y="-8890"/>
            <a:ext cx="1557655" cy="6875780"/>
          </a:xfrm>
          <a:prstGeom prst="rect">
            <a:avLst/>
          </a:prstGeom>
          <a:solidFill>
            <a:srgbClr val="154969"/>
          </a:solidFill>
          <a:ln w="12700" cap="flat" cmpd="sng" algn="ctr">
            <a:noFill/>
            <a:prstDash val="solid"/>
            <a:miter lim="800000"/>
          </a:ln>
          <a:effectLst/>
        </p:spPr>
        <p:txBody>
          <a:bodyPr rtlCol="0" anchor="ctr"/>
          <a:lstStyle/>
          <a:p>
            <a:pPr algn="ctr"/>
            <a:endParaRPr lang="id-ID"/>
          </a:p>
        </p:txBody>
      </p:sp>
      <p:sp>
        <p:nvSpPr>
          <p:cNvPr id="93" name="Rectangle 92"/>
          <p:cNvSpPr/>
          <p:nvPr/>
        </p:nvSpPr>
        <p:spPr>
          <a:xfrm>
            <a:off x="1564640" y="-8890"/>
            <a:ext cx="1557655" cy="6875780"/>
          </a:xfrm>
          <a:prstGeom prst="rect">
            <a:avLst/>
          </a:prstGeom>
          <a:solidFill>
            <a:srgbClr val="1C6490"/>
          </a:solidFill>
          <a:ln w="12700" cap="flat" cmpd="sng" algn="ctr">
            <a:noFill/>
            <a:prstDash val="solid"/>
            <a:miter lim="800000"/>
          </a:ln>
          <a:effectLst/>
        </p:spPr>
        <p:txBody>
          <a:bodyPr rtlCol="0" anchor="ctr"/>
          <a:lstStyle/>
          <a:p>
            <a:pPr algn="ctr"/>
            <a:endParaRPr lang="id-ID"/>
          </a:p>
        </p:txBody>
      </p:sp>
      <p:sp>
        <p:nvSpPr>
          <p:cNvPr id="94" name="Rectangle 93"/>
          <p:cNvSpPr/>
          <p:nvPr/>
        </p:nvSpPr>
        <p:spPr>
          <a:xfrm>
            <a:off x="3121025" y="-8890"/>
            <a:ext cx="1557655" cy="6875780"/>
          </a:xfrm>
          <a:prstGeom prst="rect">
            <a:avLst/>
          </a:prstGeom>
          <a:solidFill>
            <a:srgbClr val="2279AE"/>
          </a:solidFill>
          <a:ln w="12700" cap="flat" cmpd="sng" algn="ctr">
            <a:noFill/>
            <a:prstDash val="solid"/>
            <a:miter lim="800000"/>
          </a:ln>
          <a:effectLst/>
        </p:spPr>
        <p:txBody>
          <a:bodyPr rtlCol="0" anchor="ctr"/>
          <a:lstStyle/>
          <a:p>
            <a:pPr algn="ctr"/>
            <a:endParaRPr lang="id-ID"/>
          </a:p>
        </p:txBody>
      </p:sp>
      <p:sp>
        <p:nvSpPr>
          <p:cNvPr id="95" name="Rectangle 94"/>
          <p:cNvSpPr/>
          <p:nvPr/>
        </p:nvSpPr>
        <p:spPr>
          <a:xfrm>
            <a:off x="4678045" y="-8890"/>
            <a:ext cx="1557655" cy="6875780"/>
          </a:xfrm>
          <a:prstGeom prst="rect">
            <a:avLst/>
          </a:prstGeom>
          <a:solidFill>
            <a:srgbClr val="1E6B9A"/>
          </a:solidFill>
          <a:ln w="12700" cap="flat" cmpd="sng" algn="ctr">
            <a:noFill/>
            <a:prstDash val="solid"/>
            <a:miter lim="800000"/>
          </a:ln>
          <a:effectLst/>
        </p:spPr>
        <p:txBody>
          <a:bodyPr rtlCol="0" anchor="ctr"/>
          <a:lstStyle/>
          <a:p>
            <a:pPr algn="ctr"/>
            <a:endParaRPr lang="id-ID"/>
          </a:p>
        </p:txBody>
      </p:sp>
      <p:sp>
        <p:nvSpPr>
          <p:cNvPr id="96" name="Rectangle 95"/>
          <p:cNvSpPr/>
          <p:nvPr/>
        </p:nvSpPr>
        <p:spPr>
          <a:xfrm>
            <a:off x="6230620" y="-8890"/>
            <a:ext cx="1557655" cy="6875780"/>
          </a:xfrm>
          <a:prstGeom prst="rect">
            <a:avLst/>
          </a:prstGeom>
          <a:solidFill>
            <a:srgbClr val="49A3DB"/>
          </a:solidFill>
          <a:ln w="12700" cap="flat" cmpd="sng" algn="ctr">
            <a:noFill/>
            <a:prstDash val="solid"/>
            <a:miter lim="800000"/>
          </a:ln>
          <a:effectLst/>
        </p:spPr>
        <p:txBody>
          <a:bodyPr rtlCol="0" anchor="ctr"/>
          <a:lstStyle/>
          <a:p>
            <a:pPr algn="ctr"/>
            <a:endParaRPr lang="id-ID"/>
          </a:p>
        </p:txBody>
      </p:sp>
      <p:sp>
        <p:nvSpPr>
          <p:cNvPr id="97" name="Rectangle 96"/>
          <p:cNvSpPr/>
          <p:nvPr/>
        </p:nvSpPr>
        <p:spPr>
          <a:xfrm>
            <a:off x="7785735" y="-8890"/>
            <a:ext cx="1557655" cy="6875780"/>
          </a:xfrm>
          <a:prstGeom prst="rect">
            <a:avLst/>
          </a:prstGeom>
          <a:solidFill>
            <a:srgbClr val="3298D6"/>
          </a:solidFill>
          <a:ln w="12700" cap="flat" cmpd="sng" algn="ctr">
            <a:noFill/>
            <a:prstDash val="solid"/>
            <a:miter lim="800000"/>
          </a:ln>
          <a:effectLst/>
        </p:spPr>
        <p:txBody>
          <a:bodyPr rtlCol="0" anchor="ctr"/>
          <a:lstStyle/>
          <a:p>
            <a:pPr algn="ctr"/>
            <a:endParaRPr lang="id-ID"/>
          </a:p>
        </p:txBody>
      </p:sp>
      <p:cxnSp>
        <p:nvCxnSpPr>
          <p:cNvPr id="15" name="Straight Connector 97"/>
          <p:cNvCxnSpPr>
            <a:cxnSpLocks noChangeShapeType="1"/>
          </p:cNvCxnSpPr>
          <p:nvPr/>
        </p:nvCxnSpPr>
        <p:spPr bwMode="auto">
          <a:xfrm>
            <a:off x="12700" y="1961958"/>
            <a:ext cx="701675"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16" name="Straight Connector 98"/>
          <p:cNvCxnSpPr>
            <a:cxnSpLocks noChangeShapeType="1"/>
          </p:cNvCxnSpPr>
          <p:nvPr/>
        </p:nvCxnSpPr>
        <p:spPr bwMode="auto">
          <a:xfrm>
            <a:off x="395288" y="1961958"/>
            <a:ext cx="1992312"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17" name="Straight Connector 99"/>
          <p:cNvCxnSpPr>
            <a:cxnSpLocks noChangeShapeType="1"/>
          </p:cNvCxnSpPr>
          <p:nvPr/>
        </p:nvCxnSpPr>
        <p:spPr bwMode="auto">
          <a:xfrm>
            <a:off x="1954213" y="1961958"/>
            <a:ext cx="2041525"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18" name="Straight Connector 100"/>
          <p:cNvCxnSpPr>
            <a:cxnSpLocks noChangeShapeType="1"/>
          </p:cNvCxnSpPr>
          <p:nvPr/>
        </p:nvCxnSpPr>
        <p:spPr bwMode="auto">
          <a:xfrm>
            <a:off x="3398838" y="1961958"/>
            <a:ext cx="2087562"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19" name="Straight Connector 101"/>
          <p:cNvCxnSpPr>
            <a:cxnSpLocks noChangeShapeType="1"/>
          </p:cNvCxnSpPr>
          <p:nvPr/>
        </p:nvCxnSpPr>
        <p:spPr bwMode="auto">
          <a:xfrm>
            <a:off x="4973638" y="1961958"/>
            <a:ext cx="2122487"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20" name="Straight Connector 102"/>
          <p:cNvCxnSpPr>
            <a:cxnSpLocks noChangeShapeType="1"/>
          </p:cNvCxnSpPr>
          <p:nvPr/>
        </p:nvCxnSpPr>
        <p:spPr bwMode="auto">
          <a:xfrm>
            <a:off x="6546850" y="1961958"/>
            <a:ext cx="2152650"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cxnSp>
        <p:nvCxnSpPr>
          <p:cNvPr id="21" name="Straight Connector 103"/>
          <p:cNvCxnSpPr>
            <a:cxnSpLocks noChangeShapeType="1"/>
          </p:cNvCxnSpPr>
          <p:nvPr/>
        </p:nvCxnSpPr>
        <p:spPr bwMode="auto">
          <a:xfrm>
            <a:off x="7816850" y="1961958"/>
            <a:ext cx="2403475"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sp>
        <p:nvSpPr>
          <p:cNvPr id="22" name="TextBox 104"/>
          <p:cNvSpPr txBox="1">
            <a:spLocks noChangeArrowheads="1"/>
          </p:cNvSpPr>
          <p:nvPr/>
        </p:nvSpPr>
        <p:spPr bwMode="auto">
          <a:xfrm>
            <a:off x="139700" y="2609658"/>
            <a:ext cx="1231900" cy="28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solidFill>
                  <a:schemeClr val="bg1"/>
                </a:solidFill>
                <a:latin typeface="微软雅黑" panose="020B0503020204020204" pitchFamily="34" charset="-122"/>
                <a:ea typeface="微软雅黑" panose="020B0503020204020204" pitchFamily="34" charset="-122"/>
              </a:rPr>
              <a:t>格林盈璐在广东顺德成立；总部迁往顺德欧洲工业园；</a:t>
            </a:r>
          </a:p>
          <a:p>
            <a:r>
              <a:rPr lang="zh-CN" altLang="en-US" sz="1400">
                <a:solidFill>
                  <a:schemeClr val="bg1"/>
                </a:solidFill>
                <a:latin typeface="微软雅黑" panose="020B0503020204020204" pitchFamily="34" charset="-122"/>
                <a:ea typeface="微软雅黑" panose="020B0503020204020204" pitchFamily="34" charset="-122"/>
              </a:rPr>
              <a:t>第一台吸入式灭蚊上线；第一台户外专用灭蚊器上线；</a:t>
            </a:r>
          </a:p>
          <a:p>
            <a:r>
              <a:rPr lang="zh-CN" altLang="en-US" sz="1400">
                <a:solidFill>
                  <a:schemeClr val="bg1"/>
                </a:solidFill>
                <a:latin typeface="微软雅黑" panose="020B0503020204020204" pitchFamily="34" charset="-122"/>
                <a:ea typeface="微软雅黑" panose="020B0503020204020204" pitchFamily="34" charset="-122"/>
              </a:rPr>
              <a:t>家居产品线获多项国际专利</a:t>
            </a:r>
          </a:p>
        </p:txBody>
      </p:sp>
      <p:sp>
        <p:nvSpPr>
          <p:cNvPr id="23" name="TextBox 105"/>
          <p:cNvSpPr txBox="1">
            <a:spLocks noChangeArrowheads="1"/>
          </p:cNvSpPr>
          <p:nvPr/>
        </p:nvSpPr>
        <p:spPr bwMode="auto">
          <a:xfrm>
            <a:off x="420827" y="2195320"/>
            <a:ext cx="59503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成立</a:t>
            </a:r>
          </a:p>
        </p:txBody>
      </p:sp>
      <p:sp>
        <p:nvSpPr>
          <p:cNvPr id="24" name="TextBox 107"/>
          <p:cNvSpPr txBox="1">
            <a:spLocks noChangeArrowheads="1"/>
          </p:cNvSpPr>
          <p:nvPr/>
        </p:nvSpPr>
        <p:spPr bwMode="auto">
          <a:xfrm>
            <a:off x="4804708" y="2195320"/>
            <a:ext cx="141577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稳步健康发展</a:t>
            </a:r>
          </a:p>
        </p:txBody>
      </p:sp>
      <p:sp>
        <p:nvSpPr>
          <p:cNvPr id="25" name="TextBox 117"/>
          <p:cNvSpPr txBox="1">
            <a:spLocks noChangeArrowheads="1"/>
          </p:cNvSpPr>
          <p:nvPr/>
        </p:nvSpPr>
        <p:spPr bwMode="auto">
          <a:xfrm>
            <a:off x="372427" y="1391465"/>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2009</a:t>
            </a:r>
          </a:p>
        </p:txBody>
      </p:sp>
      <p:sp>
        <p:nvSpPr>
          <p:cNvPr id="26" name="TextBox 118"/>
          <p:cNvSpPr txBox="1">
            <a:spLocks noChangeArrowheads="1"/>
          </p:cNvSpPr>
          <p:nvPr/>
        </p:nvSpPr>
        <p:spPr bwMode="auto">
          <a:xfrm>
            <a:off x="2034540" y="1389878"/>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2010</a:t>
            </a:r>
          </a:p>
        </p:txBody>
      </p:sp>
      <p:sp>
        <p:nvSpPr>
          <p:cNvPr id="27" name="TextBox 119"/>
          <p:cNvSpPr txBox="1">
            <a:spLocks noChangeArrowheads="1"/>
          </p:cNvSpPr>
          <p:nvPr/>
        </p:nvSpPr>
        <p:spPr bwMode="auto">
          <a:xfrm>
            <a:off x="3613250" y="1389878"/>
            <a:ext cx="74116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2011</a:t>
            </a:r>
          </a:p>
        </p:txBody>
      </p:sp>
      <p:sp>
        <p:nvSpPr>
          <p:cNvPr id="28" name="TextBox 120"/>
          <p:cNvSpPr txBox="1">
            <a:spLocks noChangeArrowheads="1"/>
          </p:cNvSpPr>
          <p:nvPr/>
        </p:nvSpPr>
        <p:spPr bwMode="auto">
          <a:xfrm>
            <a:off x="5100002" y="1389878"/>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2012</a:t>
            </a:r>
          </a:p>
        </p:txBody>
      </p:sp>
      <p:sp>
        <p:nvSpPr>
          <p:cNvPr id="29" name="TextBox 121"/>
          <p:cNvSpPr txBox="1">
            <a:spLocks noChangeArrowheads="1"/>
          </p:cNvSpPr>
          <p:nvPr/>
        </p:nvSpPr>
        <p:spPr bwMode="auto">
          <a:xfrm>
            <a:off x="6699409" y="1389878"/>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2013</a:t>
            </a:r>
          </a:p>
        </p:txBody>
      </p:sp>
      <p:sp>
        <p:nvSpPr>
          <p:cNvPr id="30" name="TextBox 122"/>
          <p:cNvSpPr txBox="1">
            <a:spLocks noChangeArrowheads="1"/>
          </p:cNvSpPr>
          <p:nvPr/>
        </p:nvSpPr>
        <p:spPr bwMode="auto">
          <a:xfrm>
            <a:off x="8309133" y="1389878"/>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a:solidFill>
                  <a:schemeClr val="bg1"/>
                </a:solidFill>
                <a:latin typeface="Arial" panose="020B0604020202020204" pitchFamily="34" charset="0"/>
                <a:ea typeface="微软雅黑" panose="020B0503020204020204" pitchFamily="34" charset="-122"/>
              </a:rPr>
              <a:t>2014</a:t>
            </a:r>
          </a:p>
        </p:txBody>
      </p:sp>
      <p:sp>
        <p:nvSpPr>
          <p:cNvPr id="31" name="文本框 5"/>
          <p:cNvSpPr txBox="1">
            <a:spLocks noChangeArrowheads="1"/>
          </p:cNvSpPr>
          <p:nvPr/>
        </p:nvSpPr>
        <p:spPr bwMode="auto">
          <a:xfrm>
            <a:off x="108247" y="247073"/>
            <a:ext cx="14157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发展历程</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2" name="TextBox 122"/>
          <p:cNvSpPr txBox="1">
            <a:spLocks noChangeArrowheads="1"/>
          </p:cNvSpPr>
          <p:nvPr/>
        </p:nvSpPr>
        <p:spPr bwMode="auto">
          <a:xfrm>
            <a:off x="9683115" y="1391465"/>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dirty="0">
                <a:solidFill>
                  <a:schemeClr val="bg1"/>
                </a:solidFill>
                <a:latin typeface="Arial" panose="020B0604020202020204" pitchFamily="34" charset="0"/>
                <a:ea typeface="微软雅黑" panose="020B0503020204020204" pitchFamily="34" charset="-122"/>
              </a:rPr>
              <a:t>201</a:t>
            </a:r>
            <a:r>
              <a:rPr lang="en-US" sz="2000" b="1" dirty="0">
                <a:solidFill>
                  <a:schemeClr val="bg1"/>
                </a:solidFill>
                <a:latin typeface="Arial" panose="020B0604020202020204" pitchFamily="34" charset="0"/>
                <a:ea typeface="微软雅黑" panose="020B0503020204020204" pitchFamily="34" charset="-122"/>
              </a:rPr>
              <a:t>5</a:t>
            </a:r>
          </a:p>
        </p:txBody>
      </p:sp>
      <p:cxnSp>
        <p:nvCxnSpPr>
          <p:cNvPr id="33" name="直接连接符 3"/>
          <p:cNvCxnSpPr>
            <a:cxnSpLocks noChangeShapeType="1"/>
          </p:cNvCxnSpPr>
          <p:nvPr/>
        </p:nvCxnSpPr>
        <p:spPr bwMode="auto">
          <a:xfrm>
            <a:off x="1736725" y="2354070"/>
            <a:ext cx="3098800" cy="0"/>
          </a:xfrm>
          <a:prstGeom prst="line">
            <a:avLst/>
          </a:prstGeom>
          <a:noFill/>
          <a:ln w="6350" cmpd="sng">
            <a:solidFill>
              <a:schemeClr val="bg1"/>
            </a:solidFill>
            <a:round/>
          </a:ln>
          <a:extLst>
            <a:ext uri="{909E8E84-426E-40DD-AFC4-6F175D3DCCD1}">
              <a14:hiddenFill xmlns="" xmlns:a14="http://schemas.microsoft.com/office/drawing/2010/main">
                <a:noFill/>
              </a14:hiddenFill>
            </a:ext>
          </a:extLst>
        </p:spPr>
      </p:cxnSp>
      <p:cxnSp>
        <p:nvCxnSpPr>
          <p:cNvPr id="34" name="直接连接符 4"/>
          <p:cNvCxnSpPr>
            <a:cxnSpLocks noChangeShapeType="1"/>
          </p:cNvCxnSpPr>
          <p:nvPr/>
        </p:nvCxnSpPr>
        <p:spPr bwMode="auto">
          <a:xfrm>
            <a:off x="6149975" y="2355658"/>
            <a:ext cx="4392692" cy="8939"/>
          </a:xfrm>
          <a:prstGeom prst="line">
            <a:avLst/>
          </a:prstGeom>
          <a:noFill/>
          <a:ln w="6350" cmpd="sng">
            <a:solidFill>
              <a:schemeClr val="bg1"/>
            </a:solidFill>
            <a:round/>
          </a:ln>
          <a:extLst>
            <a:ext uri="{909E8E84-426E-40DD-AFC4-6F175D3DCCD1}">
              <a14:hiddenFill xmlns="" xmlns:a14="http://schemas.microsoft.com/office/drawing/2010/main">
                <a:noFill/>
              </a14:hiddenFill>
            </a:ext>
          </a:extLst>
        </p:spPr>
      </p:cxnSp>
      <p:sp>
        <p:nvSpPr>
          <p:cNvPr id="35" name="TextBox 104"/>
          <p:cNvSpPr txBox="1">
            <a:spLocks noChangeArrowheads="1"/>
          </p:cNvSpPr>
          <p:nvPr/>
        </p:nvSpPr>
        <p:spPr bwMode="auto">
          <a:xfrm>
            <a:off x="1743075" y="2622358"/>
            <a:ext cx="12319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进入韩国市场，正式开启全球市场；正式参加中国进出口商品交易会，海外市场迎来全新发展；</a:t>
            </a:r>
          </a:p>
          <a:p>
            <a:r>
              <a:rPr lang="zh-CN" altLang="en-US" sz="1400" dirty="0">
                <a:solidFill>
                  <a:schemeClr val="bg1"/>
                </a:solidFill>
                <a:latin typeface="微软雅黑" panose="020B0503020204020204" pitchFamily="34" charset="-122"/>
                <a:ea typeface="微软雅黑" panose="020B0503020204020204" pitchFamily="34" charset="-122"/>
              </a:rPr>
              <a:t>正式提出4S灭蚊解决方案</a:t>
            </a:r>
            <a:r>
              <a:rPr lang="zh-CN" altLang="en-US" sz="1400" dirty="0" smtClean="0">
                <a:solidFill>
                  <a:schemeClr val="bg1"/>
                </a:solidFill>
                <a:latin typeface="微软雅黑" panose="020B0503020204020204" pitchFamily="34" charset="-122"/>
                <a:ea typeface="微软雅黑" panose="020B0503020204020204" pitchFamily="34" charset="-122"/>
              </a:rPr>
              <a:t>；通过</a:t>
            </a:r>
            <a:r>
              <a:rPr lang="zh-CN" altLang="en-US" sz="1400" dirty="0">
                <a:solidFill>
                  <a:schemeClr val="bg1"/>
                </a:solidFill>
                <a:latin typeface="微软雅黑" panose="020B0503020204020204" pitchFamily="34" charset="-122"/>
                <a:ea typeface="微软雅黑" panose="020B0503020204020204" pitchFamily="34" charset="-122"/>
              </a:rPr>
              <a:t>ISO9001国际质量体系认证；</a:t>
            </a:r>
          </a:p>
          <a:p>
            <a:r>
              <a:rPr lang="zh-CN" altLang="en-US" sz="1400" dirty="0">
                <a:solidFill>
                  <a:schemeClr val="bg1"/>
                </a:solidFill>
                <a:latin typeface="微软雅黑" panose="020B0503020204020204" pitchFamily="34" charset="-122"/>
                <a:ea typeface="微软雅黑" panose="020B0503020204020204" pitchFamily="34" charset="-122"/>
              </a:rPr>
              <a:t>全球首创旋转开关设计，应用灭蚊产品</a:t>
            </a:r>
          </a:p>
        </p:txBody>
      </p:sp>
      <p:sp>
        <p:nvSpPr>
          <p:cNvPr id="36" name="TextBox 104"/>
          <p:cNvSpPr txBox="1">
            <a:spLocks noChangeArrowheads="1"/>
          </p:cNvSpPr>
          <p:nvPr/>
        </p:nvSpPr>
        <p:spPr bwMode="auto">
          <a:xfrm>
            <a:off x="3327400" y="2625533"/>
            <a:ext cx="12319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solidFill>
                  <a:schemeClr val="bg1"/>
                </a:solidFill>
                <a:latin typeface="微软雅黑" panose="020B0503020204020204" pitchFamily="34" charset="-122"/>
                <a:ea typeface="微软雅黑" panose="020B0503020204020204" pitchFamily="34" charset="-122"/>
              </a:rPr>
              <a:t>进驻永旺超市，全面开启终端零售；</a:t>
            </a:r>
          </a:p>
          <a:p>
            <a:r>
              <a:rPr lang="zh-CN" altLang="en-US" sz="1400">
                <a:solidFill>
                  <a:schemeClr val="bg1"/>
                </a:solidFill>
                <a:latin typeface="微软雅黑" panose="020B0503020204020204" pitchFamily="34" charset="-122"/>
                <a:ea typeface="微软雅黑" panose="020B0503020204020204" pitchFamily="34" charset="-122"/>
              </a:rPr>
              <a:t>开拓家用消毒产品线；</a:t>
            </a:r>
          </a:p>
        </p:txBody>
      </p:sp>
      <p:sp>
        <p:nvSpPr>
          <p:cNvPr id="37" name="TextBox 104"/>
          <p:cNvSpPr txBox="1">
            <a:spLocks noChangeArrowheads="1"/>
          </p:cNvSpPr>
          <p:nvPr/>
        </p:nvSpPr>
        <p:spPr bwMode="auto">
          <a:xfrm>
            <a:off x="4919663" y="2614420"/>
            <a:ext cx="12319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solidFill>
                  <a:schemeClr val="bg1"/>
                </a:solidFill>
                <a:latin typeface="微软雅黑" panose="020B0503020204020204" pitchFamily="34" charset="-122"/>
                <a:ea typeface="微软雅黑" panose="020B0503020204020204" pitchFamily="34" charset="-122"/>
              </a:rPr>
              <a:t>进驻天猫商城，电商零售快速发展；进驻顺电连锁；</a:t>
            </a:r>
          </a:p>
          <a:p>
            <a:r>
              <a:rPr lang="zh-CN" altLang="en-US" sz="1400">
                <a:solidFill>
                  <a:schemeClr val="bg1"/>
                </a:solidFill>
                <a:latin typeface="微软雅黑" panose="020B0503020204020204" pitchFamily="34" charset="-122"/>
                <a:ea typeface="微软雅黑" panose="020B0503020204020204" pitchFamily="34" charset="-122"/>
              </a:rPr>
              <a:t>进军用烘干设备高端市场；</a:t>
            </a:r>
          </a:p>
          <a:p>
            <a:r>
              <a:rPr lang="zh-CN" altLang="en-US" sz="1400">
                <a:solidFill>
                  <a:schemeClr val="bg1"/>
                </a:solidFill>
                <a:latin typeface="微软雅黑" panose="020B0503020204020204" pitchFamily="34" charset="-122"/>
                <a:ea typeface="微软雅黑" panose="020B0503020204020204" pitchFamily="34" charset="-122"/>
              </a:rPr>
              <a:t>成为中国卫生有害生物防治协会会员单位；</a:t>
            </a:r>
          </a:p>
        </p:txBody>
      </p:sp>
      <p:sp>
        <p:nvSpPr>
          <p:cNvPr id="38" name="TextBox 104"/>
          <p:cNvSpPr txBox="1">
            <a:spLocks noChangeArrowheads="1"/>
          </p:cNvSpPr>
          <p:nvPr/>
        </p:nvSpPr>
        <p:spPr bwMode="auto">
          <a:xfrm>
            <a:off x="6484938" y="2608070"/>
            <a:ext cx="12319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solidFill>
                  <a:schemeClr val="bg1"/>
                </a:solidFill>
                <a:latin typeface="微软雅黑" panose="020B0503020204020204" pitchFamily="34" charset="-122"/>
                <a:ea typeface="微软雅黑" panose="020B0503020204020204" pitchFamily="34" charset="-122"/>
              </a:rPr>
              <a:t>进驻沃尔玛山姆会员商店；</a:t>
            </a:r>
          </a:p>
          <a:p>
            <a:r>
              <a:rPr lang="zh-CN" altLang="en-US" sz="1400">
                <a:solidFill>
                  <a:schemeClr val="bg1"/>
                </a:solidFill>
                <a:latin typeface="微软雅黑" panose="020B0503020204020204" pitchFamily="34" charset="-122"/>
                <a:ea typeface="微软雅黑" panose="020B0503020204020204" pitchFamily="34" charset="-122"/>
              </a:rPr>
              <a:t>灭蚊器全国网销第一；</a:t>
            </a:r>
          </a:p>
        </p:txBody>
      </p:sp>
      <p:sp>
        <p:nvSpPr>
          <p:cNvPr id="39" name="TextBox 104"/>
          <p:cNvSpPr txBox="1">
            <a:spLocks noChangeArrowheads="1"/>
          </p:cNvSpPr>
          <p:nvPr/>
        </p:nvSpPr>
        <p:spPr bwMode="auto">
          <a:xfrm>
            <a:off x="8040688" y="2600133"/>
            <a:ext cx="12319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solidFill>
                  <a:schemeClr val="bg1"/>
                </a:solidFill>
                <a:latin typeface="微软雅黑" panose="020B0503020204020204" pitchFamily="34" charset="-122"/>
                <a:ea typeface="微软雅黑" panose="020B0503020204020204" pitchFamily="34" charset="-122"/>
              </a:rPr>
              <a:t>灭蚊器连续</a:t>
            </a:r>
            <a:r>
              <a:rPr lang="en-US" sz="1400">
                <a:solidFill>
                  <a:schemeClr val="bg1"/>
                </a:solidFill>
                <a:latin typeface="微软雅黑" panose="020B0503020204020204" pitchFamily="34" charset="-122"/>
                <a:ea typeface="微软雅黑" panose="020B0503020204020204" pitchFamily="34" charset="-122"/>
              </a:rPr>
              <a:t>2</a:t>
            </a:r>
            <a:r>
              <a:rPr lang="zh-CN" altLang="en-US" sz="1400">
                <a:solidFill>
                  <a:schemeClr val="bg1"/>
                </a:solidFill>
                <a:latin typeface="微软雅黑" panose="020B0503020204020204" pitchFamily="34" charset="-122"/>
                <a:ea typeface="微软雅黑" panose="020B0503020204020204" pitchFamily="34" charset="-122"/>
              </a:rPr>
              <a:t>年销售第一；</a:t>
            </a:r>
          </a:p>
          <a:p>
            <a:r>
              <a:rPr lang="zh-CN" altLang="en-US" sz="1400">
                <a:solidFill>
                  <a:schemeClr val="bg1"/>
                </a:solidFill>
                <a:latin typeface="微软雅黑" panose="020B0503020204020204" pitchFamily="34" charset="-122"/>
                <a:ea typeface="微软雅黑" panose="020B0503020204020204" pitchFamily="34" charset="-122"/>
              </a:rPr>
              <a:t>进军个人器具护理领域</a:t>
            </a:r>
          </a:p>
        </p:txBody>
      </p:sp>
      <p:sp>
        <p:nvSpPr>
          <p:cNvPr id="40" name="TextBox 104"/>
          <p:cNvSpPr txBox="1">
            <a:spLocks noChangeArrowheads="1"/>
          </p:cNvSpPr>
          <p:nvPr/>
        </p:nvSpPr>
        <p:spPr bwMode="auto">
          <a:xfrm>
            <a:off x="9474200" y="2622358"/>
            <a:ext cx="1365250"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进驻中国区沃尔玛。</a:t>
            </a:r>
          </a:p>
          <a:p>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42" name="Straight Connector 103"/>
          <p:cNvCxnSpPr>
            <a:cxnSpLocks noChangeShapeType="1"/>
          </p:cNvCxnSpPr>
          <p:nvPr/>
        </p:nvCxnSpPr>
        <p:spPr bwMode="auto">
          <a:xfrm>
            <a:off x="9170987" y="1961958"/>
            <a:ext cx="2336461" cy="0"/>
          </a:xfrm>
          <a:prstGeom prst="line">
            <a:avLst/>
          </a:prstGeom>
          <a:noFill/>
          <a:ln w="25400" cmpd="sng">
            <a:solidFill>
              <a:srgbClr val="FFFFFF"/>
            </a:solidFill>
            <a:round/>
            <a:tailEnd type="oval" w="lg" len="lg"/>
          </a:ln>
          <a:extLst>
            <a:ext uri="{909E8E84-426E-40DD-AFC4-6F175D3DCCD1}">
              <a14:hiddenFill xmlns="" xmlns:a14="http://schemas.microsoft.com/office/drawing/2010/main">
                <a:noFill/>
              </a14:hiddenFill>
            </a:ext>
          </a:extLst>
        </p:spPr>
      </p:cxnSp>
      <p:sp>
        <p:nvSpPr>
          <p:cNvPr id="43" name="TextBox 122"/>
          <p:cNvSpPr txBox="1">
            <a:spLocks noChangeArrowheads="1"/>
          </p:cNvSpPr>
          <p:nvPr/>
        </p:nvSpPr>
        <p:spPr bwMode="auto">
          <a:xfrm>
            <a:off x="11106854" y="1398914"/>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id-ID" altLang="en-US" sz="2000" b="1" dirty="0" smtClean="0">
                <a:solidFill>
                  <a:schemeClr val="bg1"/>
                </a:solidFill>
                <a:latin typeface="Arial" panose="020B0604020202020204" pitchFamily="34" charset="0"/>
                <a:ea typeface="微软雅黑" panose="020B0503020204020204" pitchFamily="34" charset="-122"/>
              </a:rPr>
              <a:t>201</a:t>
            </a:r>
            <a:r>
              <a:rPr lang="en-US" altLang="en-US" sz="2000" b="1" dirty="0" smtClean="0">
                <a:solidFill>
                  <a:schemeClr val="bg1"/>
                </a:solidFill>
                <a:latin typeface="Arial" panose="020B0604020202020204" pitchFamily="34" charset="0"/>
                <a:ea typeface="微软雅黑" panose="020B0503020204020204" pitchFamily="34" charset="-122"/>
              </a:rPr>
              <a:t>6</a:t>
            </a:r>
          </a:p>
        </p:txBody>
      </p:sp>
      <p:sp>
        <p:nvSpPr>
          <p:cNvPr id="45" name="TextBox 104"/>
          <p:cNvSpPr txBox="1">
            <a:spLocks noChangeArrowheads="1"/>
          </p:cNvSpPr>
          <p:nvPr/>
        </p:nvSpPr>
        <p:spPr bwMode="auto">
          <a:xfrm>
            <a:off x="11254502" y="2600133"/>
            <a:ext cx="13652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Box 104"/>
          <p:cNvSpPr txBox="1">
            <a:spLocks noChangeArrowheads="1"/>
          </p:cNvSpPr>
          <p:nvPr/>
        </p:nvSpPr>
        <p:spPr bwMode="auto">
          <a:xfrm>
            <a:off x="10934700" y="2609850"/>
            <a:ext cx="1002665" cy="1386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进驻麦德龙；</a:t>
            </a:r>
          </a:p>
          <a:p>
            <a:r>
              <a:rPr lang="zh-CN" altLang="en-US" sz="1400" dirty="0" smtClean="0">
                <a:solidFill>
                  <a:schemeClr val="bg1"/>
                </a:solidFill>
                <a:latin typeface="微软雅黑" panose="020B0503020204020204" pitchFamily="34" charset="-122"/>
                <a:ea typeface="微软雅黑" panose="020B0503020204020204" pitchFamily="34" charset="-122"/>
              </a:rPr>
              <a:t>荣获亚洲品牌协会“广东品牌</a:t>
            </a:r>
            <a:r>
              <a:rPr lang="en-US" altLang="zh-CN" sz="1400" dirty="0" smtClean="0">
                <a:solidFill>
                  <a:schemeClr val="bg1"/>
                </a:solidFill>
                <a:latin typeface="微软雅黑" panose="020B0503020204020204" pitchFamily="34" charset="-122"/>
                <a:ea typeface="微软雅黑" panose="020B0503020204020204" pitchFamily="34" charset="-122"/>
              </a:rPr>
              <a:t>100</a:t>
            </a:r>
            <a:r>
              <a:rPr lang="zh-CN" altLang="en-US" sz="1400" dirty="0" smtClean="0">
                <a:solidFill>
                  <a:schemeClr val="bg1"/>
                </a:solidFill>
                <a:latin typeface="微软雅黑" panose="020B0503020204020204" pitchFamily="34" charset="-122"/>
                <a:ea typeface="微软雅黑" panose="020B0503020204020204" pitchFamily="34" charset="-122"/>
              </a:rPr>
              <a:t>强”</a:t>
            </a:r>
          </a:p>
        </p:txBody>
      </p:sp>
      <p:sp>
        <p:nvSpPr>
          <p:cNvPr id="50" name="TextBox 107"/>
          <p:cNvSpPr txBox="1">
            <a:spLocks noChangeArrowheads="1"/>
          </p:cNvSpPr>
          <p:nvPr/>
        </p:nvSpPr>
        <p:spPr bwMode="auto">
          <a:xfrm>
            <a:off x="10826906" y="2217226"/>
            <a:ext cx="100540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不断提升</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122" name="Picture 2" descr="C:\Users\Administrator\Desktop\产品PNG\地图\我们在全球3.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8015" b="12402"/>
          <a:stretch>
            <a:fillRect/>
          </a:stretch>
        </p:blipFill>
        <p:spPr bwMode="auto">
          <a:xfrm>
            <a:off x="1670050" y="940435"/>
            <a:ext cx="8713389" cy="4366158"/>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文本框 5"/>
          <p:cNvSpPr txBox="1">
            <a:spLocks noChangeArrowheads="1"/>
          </p:cNvSpPr>
          <p:nvPr/>
        </p:nvSpPr>
        <p:spPr bwMode="auto">
          <a:xfrm>
            <a:off x="407332" y="228023"/>
            <a:ext cx="1402080" cy="483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海外市场</a:t>
            </a:r>
          </a:p>
        </p:txBody>
      </p:sp>
      <p:sp>
        <p:nvSpPr>
          <p:cNvPr id="2" name="矩形 1"/>
          <p:cNvSpPr/>
          <p:nvPr/>
        </p:nvSpPr>
        <p:spPr>
          <a:xfrm>
            <a:off x="1203325" y="5661025"/>
            <a:ext cx="9910445" cy="659130"/>
          </a:xfrm>
          <a:prstGeom prst="rect">
            <a:avLst/>
          </a:prstGeom>
        </p:spPr>
        <p:txBody>
          <a:bodyPr wrap="square">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凭借良好的信誉、产品和服务，格林盈璐</a:t>
            </a:r>
            <a:r>
              <a:rPr lang="zh-CN" altLang="en-US" sz="1800" dirty="0" smtClean="0">
                <a:solidFill>
                  <a:schemeClr val="bg1"/>
                </a:solidFill>
                <a:latin typeface="微软雅黑" panose="020B0503020204020204" pitchFamily="34" charset="-122"/>
                <a:ea typeface="微软雅黑" panose="020B0503020204020204" pitchFamily="34" charset="-122"/>
              </a:rPr>
              <a:t>已</a:t>
            </a:r>
            <a:r>
              <a:rPr lang="zh-CN" altLang="en-US" sz="1800" dirty="0">
                <a:solidFill>
                  <a:schemeClr val="bg1"/>
                </a:solidFill>
                <a:latin typeface="微软雅黑" panose="020B0503020204020204" pitchFamily="34" charset="-122"/>
                <a:ea typeface="微软雅黑" panose="020B0503020204020204" pitchFamily="34" charset="-122"/>
              </a:rPr>
              <a:t>在北美、东南亚、欧洲、非洲积累了高质量的合作伙伴</a:t>
            </a:r>
            <a:r>
              <a:rPr lang="zh-CN" altLang="en-US" sz="1800" dirty="0" smtClean="0">
                <a:solidFill>
                  <a:schemeClr val="bg1"/>
                </a:solidFill>
                <a:latin typeface="微软雅黑" panose="020B0503020204020204" pitchFamily="34" charset="-122"/>
                <a:ea typeface="微软雅黑" panose="020B0503020204020204" pitchFamily="34" charset="-122"/>
              </a:rPr>
              <a:t>。累计</a:t>
            </a:r>
            <a:r>
              <a:rPr lang="zh-CN" altLang="en-US" sz="1800" dirty="0">
                <a:solidFill>
                  <a:schemeClr val="bg1"/>
                </a:solidFill>
                <a:latin typeface="微软雅黑" panose="020B0503020204020204" pitchFamily="34" charset="-122"/>
                <a:ea typeface="微软雅黑" panose="020B0503020204020204" pitchFamily="34" charset="-122"/>
              </a:rPr>
              <a:t>为美国、意大利、日本、马来西亚等</a:t>
            </a:r>
            <a:r>
              <a:rPr lang="en-US" altLang="zh-CN" sz="1800" dirty="0">
                <a:solidFill>
                  <a:schemeClr val="bg1"/>
                </a:solidFill>
                <a:latin typeface="微软雅黑" panose="020B0503020204020204" pitchFamily="34" charset="-122"/>
                <a:ea typeface="微软雅黑" panose="020B0503020204020204" pitchFamily="34" charset="-122"/>
              </a:rPr>
              <a:t>40</a:t>
            </a:r>
            <a:r>
              <a:rPr lang="zh-CN" altLang="en-US" sz="1800" dirty="0">
                <a:solidFill>
                  <a:schemeClr val="bg1"/>
                </a:solidFill>
                <a:latin typeface="微软雅黑" panose="020B0503020204020204" pitchFamily="34" charset="-122"/>
                <a:ea typeface="微软雅黑" panose="020B0503020204020204" pitchFamily="34" charset="-122"/>
              </a:rPr>
              <a:t>多个国家和地区的千万余用户提供</a:t>
            </a:r>
            <a:r>
              <a:rPr lang="zh-CN" altLang="en-US" sz="1800" dirty="0" smtClean="0">
                <a:solidFill>
                  <a:schemeClr val="bg1"/>
                </a:solidFill>
                <a:latin typeface="微软雅黑" panose="020B0503020204020204" pitchFamily="34" charset="-122"/>
                <a:ea typeface="微软雅黑" panose="020B0503020204020204" pitchFamily="34" charset="-122"/>
              </a:rPr>
              <a:t>了解决</a:t>
            </a:r>
            <a:r>
              <a:rPr lang="zh-CN" altLang="en-US" sz="1800" dirty="0">
                <a:solidFill>
                  <a:schemeClr val="bg1"/>
                </a:solidFill>
                <a:latin typeface="微软雅黑" panose="020B0503020204020204" pitchFamily="34" charset="-122"/>
                <a:ea typeface="微软雅黑" panose="020B0503020204020204" pitchFamily="34" charset="-122"/>
              </a:rPr>
              <a:t>方案</a:t>
            </a:r>
            <a:r>
              <a:rPr lang="zh-CN" altLang="en-US" sz="1800" dirty="0" smtClean="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图片 1" descr="商超"/>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400" y="1539875"/>
            <a:ext cx="7419975" cy="344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a:spLocks noChangeArrowheads="1"/>
          </p:cNvSpPr>
          <p:nvPr/>
        </p:nvSpPr>
        <p:spPr bwMode="auto">
          <a:xfrm>
            <a:off x="1704975" y="4764088"/>
            <a:ext cx="4756150"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a:solidFill>
                  <a:schemeClr val="bg1"/>
                </a:solidFill>
                <a:latin typeface="微软雅黑" panose="020B0503020204020204" pitchFamily="34" charset="-122"/>
                <a:ea typeface="微软雅黑" panose="020B0503020204020204" pitchFamily="34" charset="-122"/>
              </a:rPr>
              <a:t>线下：全球高端商超灭蚊器供应商</a:t>
            </a:r>
          </a:p>
        </p:txBody>
      </p:sp>
      <p:grpSp>
        <p:nvGrpSpPr>
          <p:cNvPr id="115" name="组合 114"/>
          <p:cNvGrpSpPr/>
          <p:nvPr/>
        </p:nvGrpSpPr>
        <p:grpSpPr>
          <a:xfrm>
            <a:off x="7719060" y="1661795"/>
            <a:ext cx="3375025" cy="3354070"/>
            <a:chOff x="1011" y="2577"/>
            <a:chExt cx="7510" cy="7462"/>
          </a:xfrm>
        </p:grpSpPr>
        <p:grpSp>
          <p:nvGrpSpPr>
            <p:cNvPr id="6" name="Group 131"/>
            <p:cNvGrpSpPr/>
            <p:nvPr/>
          </p:nvGrpSpPr>
          <p:grpSpPr>
            <a:xfrm>
              <a:off x="1011" y="2577"/>
              <a:ext cx="7510" cy="7463"/>
              <a:chOff x="641859" y="1484026"/>
              <a:chExt cx="4769069" cy="4738974"/>
            </a:xfrm>
          </p:grpSpPr>
          <p:grpSp>
            <p:nvGrpSpPr>
              <p:cNvPr id="7" name="Group 132"/>
              <p:cNvGrpSpPr/>
              <p:nvPr/>
            </p:nvGrpSpPr>
            <p:grpSpPr>
              <a:xfrm>
                <a:off x="2884525" y="1484026"/>
                <a:ext cx="303799" cy="723671"/>
                <a:chOff x="8696326" y="973138"/>
                <a:chExt cx="336550" cy="801687"/>
              </a:xfrm>
              <a:solidFill>
                <a:srgbClr val="49A3DB"/>
              </a:solidFill>
            </p:grpSpPr>
            <p:sp>
              <p:nvSpPr>
                <p:cNvPr id="8" name="Oval 14"/>
                <p:cNvSpPr>
                  <a:spLocks noChangeArrowheads="1"/>
                </p:cNvSpPr>
                <p:nvPr/>
              </p:nvSpPr>
              <p:spPr bwMode="auto">
                <a:xfrm>
                  <a:off x="8793163" y="973138"/>
                  <a:ext cx="142875" cy="142875"/>
                </a:xfrm>
                <a:prstGeom prst="ellips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 name="Freeform 15"/>
                <p:cNvSpPr/>
                <p:nvPr/>
              </p:nvSpPr>
              <p:spPr bwMode="auto">
                <a:xfrm>
                  <a:off x="8696326" y="1127125"/>
                  <a:ext cx="336550" cy="647700"/>
                </a:xfrm>
                <a:custGeom>
                  <a:avLst/>
                  <a:gdLst>
                    <a:gd name="T0" fmla="*/ 0 w 107"/>
                    <a:gd name="T1" fmla="*/ 30 h 205"/>
                    <a:gd name="T2" fmla="*/ 31 w 107"/>
                    <a:gd name="T3" fmla="*/ 0 h 205"/>
                    <a:gd name="T4" fmla="*/ 62 w 107"/>
                    <a:gd name="T5" fmla="*/ 0 h 205"/>
                    <a:gd name="T6" fmla="*/ 64 w 107"/>
                    <a:gd name="T7" fmla="*/ 0 h 205"/>
                    <a:gd name="T8" fmla="*/ 76 w 107"/>
                    <a:gd name="T9" fmla="*/ 0 h 205"/>
                    <a:gd name="T10" fmla="*/ 107 w 107"/>
                    <a:gd name="T11" fmla="*/ 30 h 205"/>
                    <a:gd name="T12" fmla="*/ 107 w 107"/>
                    <a:gd name="T13" fmla="*/ 30 h 205"/>
                    <a:gd name="T14" fmla="*/ 107 w 107"/>
                    <a:gd name="T15" fmla="*/ 89 h 205"/>
                    <a:gd name="T16" fmla="*/ 97 w 107"/>
                    <a:gd name="T17" fmla="*/ 99 h 205"/>
                    <a:gd name="T18" fmla="*/ 88 w 107"/>
                    <a:gd name="T19" fmla="*/ 89 h 205"/>
                    <a:gd name="T20" fmla="*/ 88 w 107"/>
                    <a:gd name="T21" fmla="*/ 54 h 205"/>
                    <a:gd name="T22" fmla="*/ 88 w 107"/>
                    <a:gd name="T23" fmla="*/ 35 h 205"/>
                    <a:gd name="T24" fmla="*/ 83 w 107"/>
                    <a:gd name="T25" fmla="*/ 35 h 205"/>
                    <a:gd name="T26" fmla="*/ 83 w 107"/>
                    <a:gd name="T27" fmla="*/ 56 h 205"/>
                    <a:gd name="T28" fmla="*/ 83 w 107"/>
                    <a:gd name="T29" fmla="*/ 94 h 205"/>
                    <a:gd name="T30" fmla="*/ 83 w 107"/>
                    <a:gd name="T31" fmla="*/ 99 h 205"/>
                    <a:gd name="T32" fmla="*/ 83 w 107"/>
                    <a:gd name="T33" fmla="*/ 192 h 205"/>
                    <a:gd name="T34" fmla="*/ 69 w 107"/>
                    <a:gd name="T35" fmla="*/ 205 h 205"/>
                    <a:gd name="T36" fmla="*/ 57 w 107"/>
                    <a:gd name="T37" fmla="*/ 192 h 205"/>
                    <a:gd name="T38" fmla="*/ 57 w 107"/>
                    <a:gd name="T39" fmla="*/ 99 h 205"/>
                    <a:gd name="T40" fmla="*/ 51 w 107"/>
                    <a:gd name="T41" fmla="*/ 99 h 205"/>
                    <a:gd name="T42" fmla="*/ 51 w 107"/>
                    <a:gd name="T43" fmla="*/ 192 h 205"/>
                    <a:gd name="T44" fmla="*/ 38 w 107"/>
                    <a:gd name="T45" fmla="*/ 205 h 205"/>
                    <a:gd name="T46" fmla="*/ 25 w 107"/>
                    <a:gd name="T47" fmla="*/ 192 h 205"/>
                    <a:gd name="T48" fmla="*/ 25 w 107"/>
                    <a:gd name="T49" fmla="*/ 99 h 205"/>
                    <a:gd name="T50" fmla="*/ 25 w 107"/>
                    <a:gd name="T51" fmla="*/ 94 h 205"/>
                    <a:gd name="T52" fmla="*/ 25 w 107"/>
                    <a:gd name="T53" fmla="*/ 56 h 205"/>
                    <a:gd name="T54" fmla="*/ 25 w 107"/>
                    <a:gd name="T55" fmla="*/ 35 h 205"/>
                    <a:gd name="T56" fmla="*/ 20 w 107"/>
                    <a:gd name="T57" fmla="*/ 35 h 205"/>
                    <a:gd name="T58" fmla="*/ 20 w 107"/>
                    <a:gd name="T59" fmla="*/ 54 h 205"/>
                    <a:gd name="T60" fmla="*/ 20 w 107"/>
                    <a:gd name="T61" fmla="*/ 89 h 205"/>
                    <a:gd name="T62" fmla="*/ 10 w 107"/>
                    <a:gd name="T63" fmla="*/ 99 h 205"/>
                    <a:gd name="T64" fmla="*/ 0 w 107"/>
                    <a:gd name="T65" fmla="*/ 89 h 205"/>
                    <a:gd name="T66" fmla="*/ 0 w 107"/>
                    <a:gd name="T67" fmla="*/ 30 h 205"/>
                    <a:gd name="T68" fmla="*/ 0 w 107"/>
                    <a:gd name="T69" fmla="*/ 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205">
                      <a:moveTo>
                        <a:pt x="0" y="30"/>
                      </a:moveTo>
                      <a:cubicBezTo>
                        <a:pt x="0" y="14"/>
                        <a:pt x="15" y="0"/>
                        <a:pt x="31" y="0"/>
                      </a:cubicBezTo>
                      <a:cubicBezTo>
                        <a:pt x="62" y="0"/>
                        <a:pt x="62" y="0"/>
                        <a:pt x="62" y="0"/>
                      </a:cubicBezTo>
                      <a:cubicBezTo>
                        <a:pt x="64" y="0"/>
                        <a:pt x="64" y="0"/>
                        <a:pt x="64" y="0"/>
                      </a:cubicBezTo>
                      <a:cubicBezTo>
                        <a:pt x="76" y="0"/>
                        <a:pt x="76" y="0"/>
                        <a:pt x="76" y="0"/>
                      </a:cubicBezTo>
                      <a:cubicBezTo>
                        <a:pt x="93" y="0"/>
                        <a:pt x="107" y="14"/>
                        <a:pt x="107" y="30"/>
                      </a:cubicBezTo>
                      <a:cubicBezTo>
                        <a:pt x="107" y="30"/>
                        <a:pt x="107" y="30"/>
                        <a:pt x="107" y="30"/>
                      </a:cubicBezTo>
                      <a:cubicBezTo>
                        <a:pt x="107" y="89"/>
                        <a:pt x="107" y="89"/>
                        <a:pt x="107" y="89"/>
                      </a:cubicBezTo>
                      <a:cubicBezTo>
                        <a:pt x="107" y="95"/>
                        <a:pt x="102" y="99"/>
                        <a:pt x="97" y="99"/>
                      </a:cubicBezTo>
                      <a:cubicBezTo>
                        <a:pt x="91" y="99"/>
                        <a:pt x="88" y="95"/>
                        <a:pt x="88" y="89"/>
                      </a:cubicBezTo>
                      <a:cubicBezTo>
                        <a:pt x="88" y="54"/>
                        <a:pt x="88" y="54"/>
                        <a:pt x="88" y="54"/>
                      </a:cubicBezTo>
                      <a:cubicBezTo>
                        <a:pt x="88" y="35"/>
                        <a:pt x="88" y="35"/>
                        <a:pt x="88" y="35"/>
                      </a:cubicBezTo>
                      <a:cubicBezTo>
                        <a:pt x="83" y="35"/>
                        <a:pt x="83" y="35"/>
                        <a:pt x="83" y="35"/>
                      </a:cubicBezTo>
                      <a:cubicBezTo>
                        <a:pt x="83" y="56"/>
                        <a:pt x="83" y="56"/>
                        <a:pt x="83" y="56"/>
                      </a:cubicBezTo>
                      <a:cubicBezTo>
                        <a:pt x="83" y="94"/>
                        <a:pt x="83" y="94"/>
                        <a:pt x="83" y="94"/>
                      </a:cubicBezTo>
                      <a:cubicBezTo>
                        <a:pt x="83" y="99"/>
                        <a:pt x="83" y="99"/>
                        <a:pt x="83" y="99"/>
                      </a:cubicBezTo>
                      <a:cubicBezTo>
                        <a:pt x="83" y="192"/>
                        <a:pt x="83" y="192"/>
                        <a:pt x="83" y="192"/>
                      </a:cubicBezTo>
                      <a:cubicBezTo>
                        <a:pt x="83" y="199"/>
                        <a:pt x="76" y="205"/>
                        <a:pt x="69" y="205"/>
                      </a:cubicBezTo>
                      <a:cubicBezTo>
                        <a:pt x="62" y="205"/>
                        <a:pt x="57" y="199"/>
                        <a:pt x="57" y="192"/>
                      </a:cubicBezTo>
                      <a:cubicBezTo>
                        <a:pt x="57" y="99"/>
                        <a:pt x="57" y="99"/>
                        <a:pt x="57" y="99"/>
                      </a:cubicBezTo>
                      <a:cubicBezTo>
                        <a:pt x="51" y="99"/>
                        <a:pt x="51" y="99"/>
                        <a:pt x="51" y="99"/>
                      </a:cubicBezTo>
                      <a:cubicBezTo>
                        <a:pt x="51" y="192"/>
                        <a:pt x="51" y="192"/>
                        <a:pt x="51" y="192"/>
                      </a:cubicBezTo>
                      <a:cubicBezTo>
                        <a:pt x="51" y="199"/>
                        <a:pt x="46" y="205"/>
                        <a:pt x="38" y="205"/>
                      </a:cubicBezTo>
                      <a:cubicBezTo>
                        <a:pt x="31" y="205"/>
                        <a:pt x="25" y="199"/>
                        <a:pt x="25" y="192"/>
                      </a:cubicBezTo>
                      <a:cubicBezTo>
                        <a:pt x="25" y="99"/>
                        <a:pt x="25" y="99"/>
                        <a:pt x="25" y="99"/>
                      </a:cubicBezTo>
                      <a:cubicBezTo>
                        <a:pt x="25" y="94"/>
                        <a:pt x="25" y="94"/>
                        <a:pt x="25" y="94"/>
                      </a:cubicBezTo>
                      <a:cubicBezTo>
                        <a:pt x="25" y="56"/>
                        <a:pt x="25" y="56"/>
                        <a:pt x="25" y="56"/>
                      </a:cubicBezTo>
                      <a:cubicBezTo>
                        <a:pt x="25" y="35"/>
                        <a:pt x="25" y="35"/>
                        <a:pt x="25" y="35"/>
                      </a:cubicBezTo>
                      <a:cubicBezTo>
                        <a:pt x="20" y="35"/>
                        <a:pt x="20" y="35"/>
                        <a:pt x="20" y="35"/>
                      </a:cubicBezTo>
                      <a:cubicBezTo>
                        <a:pt x="20" y="54"/>
                        <a:pt x="20" y="54"/>
                        <a:pt x="20" y="54"/>
                      </a:cubicBezTo>
                      <a:cubicBezTo>
                        <a:pt x="20" y="89"/>
                        <a:pt x="20" y="89"/>
                        <a:pt x="20" y="89"/>
                      </a:cubicBezTo>
                      <a:cubicBezTo>
                        <a:pt x="20" y="95"/>
                        <a:pt x="16" y="99"/>
                        <a:pt x="10" y="99"/>
                      </a:cubicBezTo>
                      <a:cubicBezTo>
                        <a:pt x="5" y="99"/>
                        <a:pt x="0" y="95"/>
                        <a:pt x="0" y="89"/>
                      </a:cubicBezTo>
                      <a:cubicBezTo>
                        <a:pt x="0" y="30"/>
                        <a:pt x="0" y="30"/>
                        <a:pt x="0" y="30"/>
                      </a:cubicBezTo>
                      <a:cubicBezTo>
                        <a:pt x="0" y="30"/>
                        <a:pt x="0" y="30"/>
                        <a:pt x="0" y="30"/>
                      </a:cubicBezTo>
                      <a:close/>
                    </a:path>
                  </a:pathLst>
                </a:custGeom>
                <a:solidFill>
                  <a:srgbClr val="49A3D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0" name="Group 133"/>
              <p:cNvGrpSpPr/>
              <p:nvPr/>
            </p:nvGrpSpPr>
            <p:grpSpPr>
              <a:xfrm>
                <a:off x="2873061" y="5496463"/>
                <a:ext cx="329593" cy="720805"/>
                <a:chOff x="8683626" y="5418138"/>
                <a:chExt cx="365125" cy="798512"/>
              </a:xfrm>
              <a:solidFill>
                <a:srgbClr val="1E6B9A"/>
              </a:solidFill>
            </p:grpSpPr>
            <p:sp>
              <p:nvSpPr>
                <p:cNvPr id="11" name="Oval 16"/>
                <p:cNvSpPr>
                  <a:spLocks noChangeArrowheads="1"/>
                </p:cNvSpPr>
                <p:nvPr/>
              </p:nvSpPr>
              <p:spPr bwMode="auto">
                <a:xfrm>
                  <a:off x="8793163" y="6076950"/>
                  <a:ext cx="142875" cy="139700"/>
                </a:xfrm>
                <a:prstGeom prst="ellips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 name="Freeform 17"/>
                <p:cNvSpPr/>
                <p:nvPr/>
              </p:nvSpPr>
              <p:spPr bwMode="auto">
                <a:xfrm>
                  <a:off x="8683626" y="5418138"/>
                  <a:ext cx="365125" cy="635000"/>
                </a:xfrm>
                <a:custGeom>
                  <a:avLst/>
                  <a:gdLst>
                    <a:gd name="T0" fmla="*/ 1 w 116"/>
                    <a:gd name="T1" fmla="*/ 124 h 201"/>
                    <a:gd name="T2" fmla="*/ 18 w 116"/>
                    <a:gd name="T3" fmla="*/ 178 h 201"/>
                    <a:gd name="T4" fmla="*/ 19 w 116"/>
                    <a:gd name="T5" fmla="*/ 179 h 201"/>
                    <a:gd name="T6" fmla="*/ 47 w 116"/>
                    <a:gd name="T7" fmla="*/ 201 h 201"/>
                    <a:gd name="T8" fmla="*/ 56 w 116"/>
                    <a:gd name="T9" fmla="*/ 201 h 201"/>
                    <a:gd name="T10" fmla="*/ 60 w 116"/>
                    <a:gd name="T11" fmla="*/ 201 h 201"/>
                    <a:gd name="T12" fmla="*/ 68 w 116"/>
                    <a:gd name="T13" fmla="*/ 201 h 201"/>
                    <a:gd name="T14" fmla="*/ 96 w 116"/>
                    <a:gd name="T15" fmla="*/ 179 h 201"/>
                    <a:gd name="T16" fmla="*/ 97 w 116"/>
                    <a:gd name="T17" fmla="*/ 178 h 201"/>
                    <a:gd name="T18" fmla="*/ 114 w 116"/>
                    <a:gd name="T19" fmla="*/ 124 h 201"/>
                    <a:gd name="T20" fmla="*/ 110 w 116"/>
                    <a:gd name="T21" fmla="*/ 113 h 201"/>
                    <a:gd name="T22" fmla="*/ 97 w 116"/>
                    <a:gd name="T23" fmla="*/ 117 h 201"/>
                    <a:gd name="T24" fmla="*/ 82 w 116"/>
                    <a:gd name="T25" fmla="*/ 170 h 201"/>
                    <a:gd name="T26" fmla="*/ 77 w 116"/>
                    <a:gd name="T27" fmla="*/ 170 h 201"/>
                    <a:gd name="T28" fmla="*/ 106 w 116"/>
                    <a:gd name="T29" fmla="*/ 80 h 201"/>
                    <a:gd name="T30" fmla="*/ 83 w 116"/>
                    <a:gd name="T31" fmla="*/ 80 h 201"/>
                    <a:gd name="T32" fmla="*/ 83 w 116"/>
                    <a:gd name="T33" fmla="*/ 10 h 201"/>
                    <a:gd name="T34" fmla="*/ 72 w 116"/>
                    <a:gd name="T35" fmla="*/ 0 h 201"/>
                    <a:gd name="T36" fmla="*/ 62 w 116"/>
                    <a:gd name="T37" fmla="*/ 10 h 201"/>
                    <a:gd name="T38" fmla="*/ 62 w 116"/>
                    <a:gd name="T39" fmla="*/ 80 h 201"/>
                    <a:gd name="T40" fmla="*/ 53 w 116"/>
                    <a:gd name="T41" fmla="*/ 80 h 201"/>
                    <a:gd name="T42" fmla="*/ 53 w 116"/>
                    <a:gd name="T43" fmla="*/ 10 h 201"/>
                    <a:gd name="T44" fmla="*/ 44 w 116"/>
                    <a:gd name="T45" fmla="*/ 0 h 201"/>
                    <a:gd name="T46" fmla="*/ 33 w 116"/>
                    <a:gd name="T47" fmla="*/ 10 h 201"/>
                    <a:gd name="T48" fmla="*/ 33 w 116"/>
                    <a:gd name="T49" fmla="*/ 80 h 201"/>
                    <a:gd name="T50" fmla="*/ 9 w 116"/>
                    <a:gd name="T51" fmla="*/ 80 h 201"/>
                    <a:gd name="T52" fmla="*/ 39 w 116"/>
                    <a:gd name="T53" fmla="*/ 170 h 201"/>
                    <a:gd name="T54" fmla="*/ 34 w 116"/>
                    <a:gd name="T55" fmla="*/ 170 h 201"/>
                    <a:gd name="T56" fmla="*/ 18 w 116"/>
                    <a:gd name="T57" fmla="*/ 117 h 201"/>
                    <a:gd name="T58" fmla="*/ 6 w 116"/>
                    <a:gd name="T59" fmla="*/ 113 h 201"/>
                    <a:gd name="T60" fmla="*/ 1 w 116"/>
                    <a:gd name="T61" fmla="*/ 12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201">
                      <a:moveTo>
                        <a:pt x="1" y="124"/>
                      </a:moveTo>
                      <a:cubicBezTo>
                        <a:pt x="18" y="178"/>
                        <a:pt x="18" y="178"/>
                        <a:pt x="18" y="178"/>
                      </a:cubicBezTo>
                      <a:cubicBezTo>
                        <a:pt x="19" y="179"/>
                        <a:pt x="19" y="179"/>
                        <a:pt x="19" y="179"/>
                      </a:cubicBezTo>
                      <a:cubicBezTo>
                        <a:pt x="25" y="196"/>
                        <a:pt x="41" y="201"/>
                        <a:pt x="47" y="201"/>
                      </a:cubicBezTo>
                      <a:cubicBezTo>
                        <a:pt x="52" y="201"/>
                        <a:pt x="51" y="201"/>
                        <a:pt x="56" y="201"/>
                      </a:cubicBezTo>
                      <a:cubicBezTo>
                        <a:pt x="57" y="201"/>
                        <a:pt x="58" y="201"/>
                        <a:pt x="60" y="201"/>
                      </a:cubicBezTo>
                      <a:cubicBezTo>
                        <a:pt x="64" y="201"/>
                        <a:pt x="63" y="201"/>
                        <a:pt x="68" y="201"/>
                      </a:cubicBezTo>
                      <a:cubicBezTo>
                        <a:pt x="74" y="201"/>
                        <a:pt x="90" y="196"/>
                        <a:pt x="96" y="179"/>
                      </a:cubicBezTo>
                      <a:cubicBezTo>
                        <a:pt x="97" y="178"/>
                        <a:pt x="97" y="178"/>
                        <a:pt x="97" y="178"/>
                      </a:cubicBezTo>
                      <a:cubicBezTo>
                        <a:pt x="114" y="124"/>
                        <a:pt x="114" y="124"/>
                        <a:pt x="114" y="124"/>
                      </a:cubicBezTo>
                      <a:cubicBezTo>
                        <a:pt x="116" y="119"/>
                        <a:pt x="113" y="114"/>
                        <a:pt x="110" y="113"/>
                      </a:cubicBezTo>
                      <a:cubicBezTo>
                        <a:pt x="105" y="111"/>
                        <a:pt x="100" y="114"/>
                        <a:pt x="97" y="117"/>
                      </a:cubicBezTo>
                      <a:cubicBezTo>
                        <a:pt x="82" y="170"/>
                        <a:pt x="82" y="170"/>
                        <a:pt x="82" y="170"/>
                      </a:cubicBezTo>
                      <a:cubicBezTo>
                        <a:pt x="77" y="170"/>
                        <a:pt x="77" y="170"/>
                        <a:pt x="77" y="170"/>
                      </a:cubicBezTo>
                      <a:cubicBezTo>
                        <a:pt x="106" y="80"/>
                        <a:pt x="106" y="80"/>
                        <a:pt x="106" y="80"/>
                      </a:cubicBezTo>
                      <a:cubicBezTo>
                        <a:pt x="83" y="80"/>
                        <a:pt x="83" y="80"/>
                        <a:pt x="83" y="80"/>
                      </a:cubicBezTo>
                      <a:cubicBezTo>
                        <a:pt x="83" y="10"/>
                        <a:pt x="83" y="10"/>
                        <a:pt x="83" y="10"/>
                      </a:cubicBezTo>
                      <a:cubicBezTo>
                        <a:pt x="83" y="4"/>
                        <a:pt x="78" y="0"/>
                        <a:pt x="72" y="0"/>
                      </a:cubicBezTo>
                      <a:cubicBezTo>
                        <a:pt x="66" y="0"/>
                        <a:pt x="62" y="4"/>
                        <a:pt x="62" y="10"/>
                      </a:cubicBezTo>
                      <a:cubicBezTo>
                        <a:pt x="62" y="80"/>
                        <a:pt x="62" y="80"/>
                        <a:pt x="62" y="80"/>
                      </a:cubicBezTo>
                      <a:cubicBezTo>
                        <a:pt x="53" y="80"/>
                        <a:pt x="53" y="80"/>
                        <a:pt x="53" y="80"/>
                      </a:cubicBezTo>
                      <a:cubicBezTo>
                        <a:pt x="53" y="10"/>
                        <a:pt x="53" y="10"/>
                        <a:pt x="53" y="10"/>
                      </a:cubicBezTo>
                      <a:cubicBezTo>
                        <a:pt x="53" y="4"/>
                        <a:pt x="50" y="0"/>
                        <a:pt x="44" y="0"/>
                      </a:cubicBezTo>
                      <a:cubicBezTo>
                        <a:pt x="38" y="0"/>
                        <a:pt x="33" y="4"/>
                        <a:pt x="33" y="10"/>
                      </a:cubicBezTo>
                      <a:cubicBezTo>
                        <a:pt x="33" y="80"/>
                        <a:pt x="33" y="80"/>
                        <a:pt x="33" y="80"/>
                      </a:cubicBezTo>
                      <a:cubicBezTo>
                        <a:pt x="9" y="80"/>
                        <a:pt x="9" y="80"/>
                        <a:pt x="9" y="80"/>
                      </a:cubicBezTo>
                      <a:cubicBezTo>
                        <a:pt x="39" y="170"/>
                        <a:pt x="39" y="170"/>
                        <a:pt x="39" y="170"/>
                      </a:cubicBezTo>
                      <a:cubicBezTo>
                        <a:pt x="34" y="170"/>
                        <a:pt x="34" y="170"/>
                        <a:pt x="34" y="170"/>
                      </a:cubicBezTo>
                      <a:cubicBezTo>
                        <a:pt x="18" y="117"/>
                        <a:pt x="18" y="117"/>
                        <a:pt x="18" y="117"/>
                      </a:cubicBezTo>
                      <a:cubicBezTo>
                        <a:pt x="16" y="114"/>
                        <a:pt x="11" y="111"/>
                        <a:pt x="6" y="113"/>
                      </a:cubicBezTo>
                      <a:cubicBezTo>
                        <a:pt x="2" y="114"/>
                        <a:pt x="0" y="119"/>
                        <a:pt x="1" y="12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3" name="Group 134"/>
              <p:cNvGrpSpPr/>
              <p:nvPr/>
            </p:nvGrpSpPr>
            <p:grpSpPr>
              <a:xfrm>
                <a:off x="3239912" y="1512686"/>
                <a:ext cx="313830" cy="726537"/>
                <a:chOff x="9090026" y="1004888"/>
                <a:chExt cx="347663" cy="804862"/>
              </a:xfrm>
              <a:solidFill>
                <a:srgbClr val="49A3DB"/>
              </a:solidFill>
            </p:grpSpPr>
            <p:sp>
              <p:nvSpPr>
                <p:cNvPr id="14" name="Freeform 18"/>
                <p:cNvSpPr/>
                <p:nvPr/>
              </p:nvSpPr>
              <p:spPr bwMode="auto">
                <a:xfrm>
                  <a:off x="9201151" y="1004888"/>
                  <a:ext cx="144463" cy="144462"/>
                </a:xfrm>
                <a:custGeom>
                  <a:avLst/>
                  <a:gdLst>
                    <a:gd name="T0" fmla="*/ 46 w 46"/>
                    <a:gd name="T1" fmla="*/ 24 h 46"/>
                    <a:gd name="T2" fmla="*/ 24 w 46"/>
                    <a:gd name="T3" fmla="*/ 0 h 46"/>
                    <a:gd name="T4" fmla="*/ 0 w 46"/>
                    <a:gd name="T5" fmla="*/ 22 h 46"/>
                    <a:gd name="T6" fmla="*/ 22 w 46"/>
                    <a:gd name="T7" fmla="*/ 45 h 46"/>
                    <a:gd name="T8" fmla="*/ 46 w 46"/>
                    <a:gd name="T9" fmla="*/ 24 h 46"/>
                  </a:gdLst>
                  <a:ahLst/>
                  <a:cxnLst>
                    <a:cxn ang="0">
                      <a:pos x="T0" y="T1"/>
                    </a:cxn>
                    <a:cxn ang="0">
                      <a:pos x="T2" y="T3"/>
                    </a:cxn>
                    <a:cxn ang="0">
                      <a:pos x="T4" y="T5"/>
                    </a:cxn>
                    <a:cxn ang="0">
                      <a:pos x="T6" y="T7"/>
                    </a:cxn>
                    <a:cxn ang="0">
                      <a:pos x="T8" y="T9"/>
                    </a:cxn>
                  </a:cxnLst>
                  <a:rect l="0" t="0" r="r" b="b"/>
                  <a:pathLst>
                    <a:path w="46" h="46">
                      <a:moveTo>
                        <a:pt x="46" y="24"/>
                      </a:moveTo>
                      <a:cubicBezTo>
                        <a:pt x="46" y="11"/>
                        <a:pt x="36" y="1"/>
                        <a:pt x="24" y="0"/>
                      </a:cubicBezTo>
                      <a:cubicBezTo>
                        <a:pt x="11" y="0"/>
                        <a:pt x="1" y="10"/>
                        <a:pt x="0" y="22"/>
                      </a:cubicBezTo>
                      <a:cubicBezTo>
                        <a:pt x="0" y="34"/>
                        <a:pt x="10" y="45"/>
                        <a:pt x="22" y="45"/>
                      </a:cubicBezTo>
                      <a:cubicBezTo>
                        <a:pt x="35" y="46"/>
                        <a:pt x="45" y="36"/>
                        <a:pt x="46" y="2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 name="Freeform 19"/>
                <p:cNvSpPr/>
                <p:nvPr/>
              </p:nvSpPr>
              <p:spPr bwMode="auto">
                <a:xfrm>
                  <a:off x="9090026" y="1158875"/>
                  <a:ext cx="347663" cy="650875"/>
                </a:xfrm>
                <a:custGeom>
                  <a:avLst/>
                  <a:gdLst>
                    <a:gd name="T0" fmla="*/ 2 w 110"/>
                    <a:gd name="T1" fmla="*/ 28 h 206"/>
                    <a:gd name="T2" fmla="*/ 34 w 110"/>
                    <a:gd name="T3" fmla="*/ 0 h 206"/>
                    <a:gd name="T4" fmla="*/ 65 w 110"/>
                    <a:gd name="T5" fmla="*/ 1 h 206"/>
                    <a:gd name="T6" fmla="*/ 68 w 110"/>
                    <a:gd name="T7" fmla="*/ 1 h 206"/>
                    <a:gd name="T8" fmla="*/ 80 w 110"/>
                    <a:gd name="T9" fmla="*/ 2 h 206"/>
                    <a:gd name="T10" fmla="*/ 110 w 110"/>
                    <a:gd name="T11" fmla="*/ 32 h 206"/>
                    <a:gd name="T12" fmla="*/ 110 w 110"/>
                    <a:gd name="T13" fmla="*/ 32 h 206"/>
                    <a:gd name="T14" fmla="*/ 108 w 110"/>
                    <a:gd name="T15" fmla="*/ 92 h 206"/>
                    <a:gd name="T16" fmla="*/ 98 w 110"/>
                    <a:gd name="T17" fmla="*/ 101 h 206"/>
                    <a:gd name="T18" fmla="*/ 88 w 110"/>
                    <a:gd name="T19" fmla="*/ 91 h 206"/>
                    <a:gd name="T20" fmla="*/ 89 w 110"/>
                    <a:gd name="T21" fmla="*/ 56 h 206"/>
                    <a:gd name="T22" fmla="*/ 90 w 110"/>
                    <a:gd name="T23" fmla="*/ 36 h 206"/>
                    <a:gd name="T24" fmla="*/ 85 w 110"/>
                    <a:gd name="T25" fmla="*/ 36 h 206"/>
                    <a:gd name="T26" fmla="*/ 84 w 110"/>
                    <a:gd name="T27" fmla="*/ 58 h 206"/>
                    <a:gd name="T28" fmla="*/ 83 w 110"/>
                    <a:gd name="T29" fmla="*/ 96 h 206"/>
                    <a:gd name="T30" fmla="*/ 83 w 110"/>
                    <a:gd name="T31" fmla="*/ 101 h 206"/>
                    <a:gd name="T32" fmla="*/ 79 w 110"/>
                    <a:gd name="T33" fmla="*/ 193 h 206"/>
                    <a:gd name="T34" fmla="*/ 65 w 110"/>
                    <a:gd name="T35" fmla="*/ 206 h 206"/>
                    <a:gd name="T36" fmla="*/ 54 w 110"/>
                    <a:gd name="T37" fmla="*/ 192 h 206"/>
                    <a:gd name="T38" fmla="*/ 57 w 110"/>
                    <a:gd name="T39" fmla="*/ 100 h 206"/>
                    <a:gd name="T40" fmla="*/ 51 w 110"/>
                    <a:gd name="T41" fmla="*/ 99 h 206"/>
                    <a:gd name="T42" fmla="*/ 47 w 110"/>
                    <a:gd name="T43" fmla="*/ 192 h 206"/>
                    <a:gd name="T44" fmla="*/ 35 w 110"/>
                    <a:gd name="T45" fmla="*/ 205 h 206"/>
                    <a:gd name="T46" fmla="*/ 21 w 110"/>
                    <a:gd name="T47" fmla="*/ 191 h 206"/>
                    <a:gd name="T48" fmla="*/ 25 w 110"/>
                    <a:gd name="T49" fmla="*/ 99 h 206"/>
                    <a:gd name="T50" fmla="*/ 25 w 110"/>
                    <a:gd name="T51" fmla="*/ 94 h 206"/>
                    <a:gd name="T52" fmla="*/ 26 w 110"/>
                    <a:gd name="T53" fmla="*/ 56 h 206"/>
                    <a:gd name="T54" fmla="*/ 27 w 110"/>
                    <a:gd name="T55" fmla="*/ 34 h 206"/>
                    <a:gd name="T56" fmla="*/ 22 w 110"/>
                    <a:gd name="T57" fmla="*/ 34 h 206"/>
                    <a:gd name="T58" fmla="*/ 21 w 110"/>
                    <a:gd name="T59" fmla="*/ 53 h 206"/>
                    <a:gd name="T60" fmla="*/ 20 w 110"/>
                    <a:gd name="T61" fmla="*/ 89 h 206"/>
                    <a:gd name="T62" fmla="*/ 10 w 110"/>
                    <a:gd name="T63" fmla="*/ 98 h 206"/>
                    <a:gd name="T64" fmla="*/ 0 w 110"/>
                    <a:gd name="T65" fmla="*/ 88 h 206"/>
                    <a:gd name="T66" fmla="*/ 2 w 110"/>
                    <a:gd name="T67" fmla="*/ 28 h 206"/>
                    <a:gd name="T68" fmla="*/ 2 w 110"/>
                    <a:gd name="T69" fmla="*/ 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206">
                      <a:moveTo>
                        <a:pt x="2" y="28"/>
                      </a:moveTo>
                      <a:cubicBezTo>
                        <a:pt x="3" y="13"/>
                        <a:pt x="18" y="0"/>
                        <a:pt x="34" y="0"/>
                      </a:cubicBezTo>
                      <a:cubicBezTo>
                        <a:pt x="65" y="1"/>
                        <a:pt x="65" y="1"/>
                        <a:pt x="65" y="1"/>
                      </a:cubicBezTo>
                      <a:cubicBezTo>
                        <a:pt x="68" y="1"/>
                        <a:pt x="68" y="1"/>
                        <a:pt x="68" y="1"/>
                      </a:cubicBezTo>
                      <a:cubicBezTo>
                        <a:pt x="80" y="2"/>
                        <a:pt x="80" y="2"/>
                        <a:pt x="80" y="2"/>
                      </a:cubicBezTo>
                      <a:cubicBezTo>
                        <a:pt x="96" y="2"/>
                        <a:pt x="110" y="16"/>
                        <a:pt x="110" y="32"/>
                      </a:cubicBezTo>
                      <a:cubicBezTo>
                        <a:pt x="110" y="32"/>
                        <a:pt x="110" y="32"/>
                        <a:pt x="110" y="32"/>
                      </a:cubicBezTo>
                      <a:cubicBezTo>
                        <a:pt x="108" y="92"/>
                        <a:pt x="108" y="92"/>
                        <a:pt x="108" y="92"/>
                      </a:cubicBezTo>
                      <a:cubicBezTo>
                        <a:pt x="108" y="98"/>
                        <a:pt x="102" y="101"/>
                        <a:pt x="98" y="101"/>
                      </a:cubicBezTo>
                      <a:cubicBezTo>
                        <a:pt x="91" y="101"/>
                        <a:pt x="88" y="97"/>
                        <a:pt x="88" y="91"/>
                      </a:cubicBezTo>
                      <a:cubicBezTo>
                        <a:pt x="89" y="56"/>
                        <a:pt x="89" y="56"/>
                        <a:pt x="89" y="56"/>
                      </a:cubicBezTo>
                      <a:cubicBezTo>
                        <a:pt x="90" y="36"/>
                        <a:pt x="90" y="36"/>
                        <a:pt x="90" y="36"/>
                      </a:cubicBezTo>
                      <a:cubicBezTo>
                        <a:pt x="85" y="36"/>
                        <a:pt x="85" y="36"/>
                        <a:pt x="85" y="36"/>
                      </a:cubicBezTo>
                      <a:cubicBezTo>
                        <a:pt x="84" y="58"/>
                        <a:pt x="84" y="58"/>
                        <a:pt x="84" y="58"/>
                      </a:cubicBezTo>
                      <a:cubicBezTo>
                        <a:pt x="83" y="96"/>
                        <a:pt x="83" y="96"/>
                        <a:pt x="83" y="96"/>
                      </a:cubicBezTo>
                      <a:cubicBezTo>
                        <a:pt x="83" y="101"/>
                        <a:pt x="83" y="101"/>
                        <a:pt x="83" y="101"/>
                      </a:cubicBezTo>
                      <a:cubicBezTo>
                        <a:pt x="79" y="193"/>
                        <a:pt x="79" y="193"/>
                        <a:pt x="79" y="193"/>
                      </a:cubicBezTo>
                      <a:cubicBezTo>
                        <a:pt x="79" y="200"/>
                        <a:pt x="73" y="206"/>
                        <a:pt x="65" y="206"/>
                      </a:cubicBezTo>
                      <a:cubicBezTo>
                        <a:pt x="58" y="206"/>
                        <a:pt x="53" y="199"/>
                        <a:pt x="54" y="192"/>
                      </a:cubicBezTo>
                      <a:cubicBezTo>
                        <a:pt x="57" y="100"/>
                        <a:pt x="57" y="100"/>
                        <a:pt x="57" y="100"/>
                      </a:cubicBezTo>
                      <a:cubicBezTo>
                        <a:pt x="51" y="99"/>
                        <a:pt x="51" y="99"/>
                        <a:pt x="51" y="99"/>
                      </a:cubicBezTo>
                      <a:cubicBezTo>
                        <a:pt x="47" y="192"/>
                        <a:pt x="47" y="192"/>
                        <a:pt x="47" y="192"/>
                      </a:cubicBezTo>
                      <a:cubicBezTo>
                        <a:pt x="47" y="199"/>
                        <a:pt x="42" y="205"/>
                        <a:pt x="35" y="205"/>
                      </a:cubicBezTo>
                      <a:cubicBezTo>
                        <a:pt x="27" y="205"/>
                        <a:pt x="21" y="198"/>
                        <a:pt x="21" y="191"/>
                      </a:cubicBezTo>
                      <a:cubicBezTo>
                        <a:pt x="25" y="99"/>
                        <a:pt x="25" y="99"/>
                        <a:pt x="25" y="99"/>
                      </a:cubicBezTo>
                      <a:cubicBezTo>
                        <a:pt x="25" y="94"/>
                        <a:pt x="25" y="94"/>
                        <a:pt x="25" y="94"/>
                      </a:cubicBezTo>
                      <a:cubicBezTo>
                        <a:pt x="26" y="56"/>
                        <a:pt x="26" y="56"/>
                        <a:pt x="26" y="56"/>
                      </a:cubicBezTo>
                      <a:cubicBezTo>
                        <a:pt x="27" y="34"/>
                        <a:pt x="27" y="34"/>
                        <a:pt x="27" y="34"/>
                      </a:cubicBezTo>
                      <a:cubicBezTo>
                        <a:pt x="22" y="34"/>
                        <a:pt x="22" y="34"/>
                        <a:pt x="22" y="34"/>
                      </a:cubicBezTo>
                      <a:cubicBezTo>
                        <a:pt x="21" y="53"/>
                        <a:pt x="21" y="53"/>
                        <a:pt x="21" y="53"/>
                      </a:cubicBezTo>
                      <a:cubicBezTo>
                        <a:pt x="20" y="89"/>
                        <a:pt x="20" y="89"/>
                        <a:pt x="20" y="89"/>
                      </a:cubicBezTo>
                      <a:cubicBezTo>
                        <a:pt x="20" y="95"/>
                        <a:pt x="16" y="98"/>
                        <a:pt x="10" y="98"/>
                      </a:cubicBezTo>
                      <a:cubicBezTo>
                        <a:pt x="5" y="98"/>
                        <a:pt x="0" y="94"/>
                        <a:pt x="0" y="88"/>
                      </a:cubicBezTo>
                      <a:cubicBezTo>
                        <a:pt x="2" y="28"/>
                        <a:pt x="2" y="28"/>
                        <a:pt x="2" y="28"/>
                      </a:cubicBezTo>
                      <a:cubicBezTo>
                        <a:pt x="2" y="28"/>
                        <a:pt x="2" y="28"/>
                        <a:pt x="2" y="2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6" name="Group 135"/>
              <p:cNvGrpSpPr/>
              <p:nvPr/>
            </p:nvGrpSpPr>
            <p:grpSpPr>
              <a:xfrm>
                <a:off x="2180915" y="1555677"/>
                <a:ext cx="378315" cy="720805"/>
                <a:chOff x="7916863" y="1052513"/>
                <a:chExt cx="419100" cy="798512"/>
              </a:xfrm>
              <a:solidFill>
                <a:srgbClr val="49A3DB"/>
              </a:solidFill>
            </p:grpSpPr>
            <p:sp>
              <p:nvSpPr>
                <p:cNvPr id="17" name="Freeform 20"/>
                <p:cNvSpPr/>
                <p:nvPr/>
              </p:nvSpPr>
              <p:spPr bwMode="auto">
                <a:xfrm>
                  <a:off x="7956551" y="1052513"/>
                  <a:ext cx="161925" cy="157162"/>
                </a:xfrm>
                <a:custGeom>
                  <a:avLst/>
                  <a:gdLst>
                    <a:gd name="T0" fmla="*/ 48 w 51"/>
                    <a:gd name="T1" fmla="*/ 18 h 50"/>
                    <a:gd name="T2" fmla="*/ 19 w 51"/>
                    <a:gd name="T3" fmla="*/ 4 h 50"/>
                    <a:gd name="T4" fmla="*/ 4 w 51"/>
                    <a:gd name="T5" fmla="*/ 32 h 50"/>
                    <a:gd name="T6" fmla="*/ 33 w 51"/>
                    <a:gd name="T7" fmla="*/ 47 h 50"/>
                    <a:gd name="T8" fmla="*/ 48 w 51"/>
                    <a:gd name="T9" fmla="*/ 18 h 50"/>
                  </a:gdLst>
                  <a:ahLst/>
                  <a:cxnLst>
                    <a:cxn ang="0">
                      <a:pos x="T0" y="T1"/>
                    </a:cxn>
                    <a:cxn ang="0">
                      <a:pos x="T2" y="T3"/>
                    </a:cxn>
                    <a:cxn ang="0">
                      <a:pos x="T4" y="T5"/>
                    </a:cxn>
                    <a:cxn ang="0">
                      <a:pos x="T6" y="T7"/>
                    </a:cxn>
                    <a:cxn ang="0">
                      <a:pos x="T8" y="T9"/>
                    </a:cxn>
                  </a:cxnLst>
                  <a:rect l="0" t="0" r="r" b="b"/>
                  <a:pathLst>
                    <a:path w="51" h="50">
                      <a:moveTo>
                        <a:pt x="48" y="18"/>
                      </a:moveTo>
                      <a:cubicBezTo>
                        <a:pt x="44" y="7"/>
                        <a:pt x="31" y="0"/>
                        <a:pt x="19" y="4"/>
                      </a:cubicBezTo>
                      <a:cubicBezTo>
                        <a:pt x="7" y="7"/>
                        <a:pt x="0" y="20"/>
                        <a:pt x="4" y="32"/>
                      </a:cubicBezTo>
                      <a:cubicBezTo>
                        <a:pt x="8" y="44"/>
                        <a:pt x="21" y="50"/>
                        <a:pt x="33" y="47"/>
                      </a:cubicBezTo>
                      <a:cubicBezTo>
                        <a:pt x="45" y="43"/>
                        <a:pt x="51" y="30"/>
                        <a:pt x="48" y="1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21"/>
                <p:cNvSpPr/>
                <p:nvPr/>
              </p:nvSpPr>
              <p:spPr bwMode="auto">
                <a:xfrm>
                  <a:off x="7916863" y="1177925"/>
                  <a:ext cx="419100" cy="673100"/>
                </a:xfrm>
                <a:custGeom>
                  <a:avLst/>
                  <a:gdLst>
                    <a:gd name="T0" fmla="*/ 4 w 133"/>
                    <a:gd name="T1" fmla="*/ 55 h 213"/>
                    <a:gd name="T2" fmla="*/ 25 w 133"/>
                    <a:gd name="T3" fmla="*/ 18 h 213"/>
                    <a:gd name="T4" fmla="*/ 55 w 133"/>
                    <a:gd name="T5" fmla="*/ 9 h 213"/>
                    <a:gd name="T6" fmla="*/ 57 w 133"/>
                    <a:gd name="T7" fmla="*/ 8 h 213"/>
                    <a:gd name="T8" fmla="*/ 69 w 133"/>
                    <a:gd name="T9" fmla="*/ 5 h 213"/>
                    <a:gd name="T10" fmla="*/ 107 w 133"/>
                    <a:gd name="T11" fmla="*/ 23 h 213"/>
                    <a:gd name="T12" fmla="*/ 107 w 133"/>
                    <a:gd name="T13" fmla="*/ 23 h 213"/>
                    <a:gd name="T14" fmla="*/ 125 w 133"/>
                    <a:gd name="T15" fmla="*/ 80 h 213"/>
                    <a:gd name="T16" fmla="*/ 118 w 133"/>
                    <a:gd name="T17" fmla="*/ 93 h 213"/>
                    <a:gd name="T18" fmla="*/ 106 w 133"/>
                    <a:gd name="T19" fmla="*/ 86 h 213"/>
                    <a:gd name="T20" fmla="*/ 95 w 133"/>
                    <a:gd name="T21" fmla="*/ 52 h 213"/>
                    <a:gd name="T22" fmla="*/ 90 w 133"/>
                    <a:gd name="T23" fmla="*/ 34 h 213"/>
                    <a:gd name="T24" fmla="*/ 85 w 133"/>
                    <a:gd name="T25" fmla="*/ 35 h 213"/>
                    <a:gd name="T26" fmla="*/ 91 w 133"/>
                    <a:gd name="T27" fmla="*/ 56 h 213"/>
                    <a:gd name="T28" fmla="*/ 102 w 133"/>
                    <a:gd name="T29" fmla="*/ 92 h 213"/>
                    <a:gd name="T30" fmla="*/ 104 w 133"/>
                    <a:gd name="T31" fmla="*/ 97 h 213"/>
                    <a:gd name="T32" fmla="*/ 131 w 133"/>
                    <a:gd name="T33" fmla="*/ 185 h 213"/>
                    <a:gd name="T34" fmla="*/ 122 w 133"/>
                    <a:gd name="T35" fmla="*/ 202 h 213"/>
                    <a:gd name="T36" fmla="*/ 106 w 133"/>
                    <a:gd name="T37" fmla="*/ 193 h 213"/>
                    <a:gd name="T38" fmla="*/ 79 w 133"/>
                    <a:gd name="T39" fmla="*/ 105 h 213"/>
                    <a:gd name="T40" fmla="*/ 73 w 133"/>
                    <a:gd name="T41" fmla="*/ 106 h 213"/>
                    <a:gd name="T42" fmla="*/ 101 w 133"/>
                    <a:gd name="T43" fmla="*/ 195 h 213"/>
                    <a:gd name="T44" fmla="*/ 93 w 133"/>
                    <a:gd name="T45" fmla="*/ 211 h 213"/>
                    <a:gd name="T46" fmla="*/ 76 w 133"/>
                    <a:gd name="T47" fmla="*/ 202 h 213"/>
                    <a:gd name="T48" fmla="*/ 48 w 133"/>
                    <a:gd name="T49" fmla="*/ 114 h 213"/>
                    <a:gd name="T50" fmla="*/ 47 w 133"/>
                    <a:gd name="T51" fmla="*/ 109 h 213"/>
                    <a:gd name="T52" fmla="*/ 36 w 133"/>
                    <a:gd name="T53" fmla="*/ 73 h 213"/>
                    <a:gd name="T54" fmla="*/ 29 w 133"/>
                    <a:gd name="T55" fmla="*/ 52 h 213"/>
                    <a:gd name="T56" fmla="*/ 25 w 133"/>
                    <a:gd name="T57" fmla="*/ 54 h 213"/>
                    <a:gd name="T58" fmla="*/ 30 w 133"/>
                    <a:gd name="T59" fmla="*/ 73 h 213"/>
                    <a:gd name="T60" fmla="*/ 41 w 133"/>
                    <a:gd name="T61" fmla="*/ 106 h 213"/>
                    <a:gd name="T62" fmla="*/ 34 w 133"/>
                    <a:gd name="T63" fmla="*/ 118 h 213"/>
                    <a:gd name="T64" fmla="*/ 22 w 133"/>
                    <a:gd name="T65" fmla="*/ 112 h 213"/>
                    <a:gd name="T66" fmla="*/ 4 w 133"/>
                    <a:gd name="T67" fmla="*/ 55 h 213"/>
                    <a:gd name="T68" fmla="*/ 4 w 133"/>
                    <a:gd name="T69" fmla="*/ 5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13">
                      <a:moveTo>
                        <a:pt x="4" y="55"/>
                      </a:moveTo>
                      <a:cubicBezTo>
                        <a:pt x="0" y="40"/>
                        <a:pt x="10" y="23"/>
                        <a:pt x="25" y="18"/>
                      </a:cubicBezTo>
                      <a:cubicBezTo>
                        <a:pt x="55" y="9"/>
                        <a:pt x="55" y="9"/>
                        <a:pt x="55" y="9"/>
                      </a:cubicBezTo>
                      <a:cubicBezTo>
                        <a:pt x="57" y="8"/>
                        <a:pt x="57" y="8"/>
                        <a:pt x="57" y="8"/>
                      </a:cubicBezTo>
                      <a:cubicBezTo>
                        <a:pt x="69" y="5"/>
                        <a:pt x="69" y="5"/>
                        <a:pt x="69" y="5"/>
                      </a:cubicBezTo>
                      <a:cubicBezTo>
                        <a:pt x="84" y="0"/>
                        <a:pt x="102" y="8"/>
                        <a:pt x="107" y="23"/>
                      </a:cubicBezTo>
                      <a:cubicBezTo>
                        <a:pt x="107" y="23"/>
                        <a:pt x="107" y="23"/>
                        <a:pt x="107" y="23"/>
                      </a:cubicBezTo>
                      <a:cubicBezTo>
                        <a:pt x="125" y="80"/>
                        <a:pt x="125" y="80"/>
                        <a:pt x="125" y="80"/>
                      </a:cubicBezTo>
                      <a:cubicBezTo>
                        <a:pt x="126" y="86"/>
                        <a:pt x="123" y="91"/>
                        <a:pt x="118" y="93"/>
                      </a:cubicBezTo>
                      <a:cubicBezTo>
                        <a:pt x="112" y="94"/>
                        <a:pt x="108" y="92"/>
                        <a:pt x="106" y="86"/>
                      </a:cubicBezTo>
                      <a:cubicBezTo>
                        <a:pt x="95" y="52"/>
                        <a:pt x="95" y="52"/>
                        <a:pt x="95" y="52"/>
                      </a:cubicBezTo>
                      <a:cubicBezTo>
                        <a:pt x="90" y="34"/>
                        <a:pt x="90" y="34"/>
                        <a:pt x="90" y="34"/>
                      </a:cubicBezTo>
                      <a:cubicBezTo>
                        <a:pt x="85" y="35"/>
                        <a:pt x="85" y="35"/>
                        <a:pt x="85" y="35"/>
                      </a:cubicBezTo>
                      <a:cubicBezTo>
                        <a:pt x="91" y="56"/>
                        <a:pt x="91" y="56"/>
                        <a:pt x="91" y="56"/>
                      </a:cubicBezTo>
                      <a:cubicBezTo>
                        <a:pt x="102" y="92"/>
                        <a:pt x="102" y="92"/>
                        <a:pt x="102" y="92"/>
                      </a:cubicBezTo>
                      <a:cubicBezTo>
                        <a:pt x="104" y="97"/>
                        <a:pt x="104" y="97"/>
                        <a:pt x="104" y="97"/>
                      </a:cubicBezTo>
                      <a:cubicBezTo>
                        <a:pt x="131" y="185"/>
                        <a:pt x="131" y="185"/>
                        <a:pt x="131" y="185"/>
                      </a:cubicBezTo>
                      <a:cubicBezTo>
                        <a:pt x="133" y="192"/>
                        <a:pt x="129" y="200"/>
                        <a:pt x="122" y="202"/>
                      </a:cubicBezTo>
                      <a:cubicBezTo>
                        <a:pt x="115" y="204"/>
                        <a:pt x="109" y="200"/>
                        <a:pt x="106" y="193"/>
                      </a:cubicBezTo>
                      <a:cubicBezTo>
                        <a:pt x="79" y="105"/>
                        <a:pt x="79" y="105"/>
                        <a:pt x="79" y="105"/>
                      </a:cubicBezTo>
                      <a:cubicBezTo>
                        <a:pt x="73" y="106"/>
                        <a:pt x="73" y="106"/>
                        <a:pt x="73" y="106"/>
                      </a:cubicBezTo>
                      <a:cubicBezTo>
                        <a:pt x="101" y="195"/>
                        <a:pt x="101" y="195"/>
                        <a:pt x="101" y="195"/>
                      </a:cubicBezTo>
                      <a:cubicBezTo>
                        <a:pt x="103" y="202"/>
                        <a:pt x="100" y="209"/>
                        <a:pt x="93" y="211"/>
                      </a:cubicBezTo>
                      <a:cubicBezTo>
                        <a:pt x="86" y="213"/>
                        <a:pt x="78" y="209"/>
                        <a:pt x="76" y="202"/>
                      </a:cubicBezTo>
                      <a:cubicBezTo>
                        <a:pt x="48" y="114"/>
                        <a:pt x="48" y="114"/>
                        <a:pt x="48" y="114"/>
                      </a:cubicBezTo>
                      <a:cubicBezTo>
                        <a:pt x="47" y="109"/>
                        <a:pt x="47" y="109"/>
                        <a:pt x="47" y="109"/>
                      </a:cubicBezTo>
                      <a:cubicBezTo>
                        <a:pt x="36" y="73"/>
                        <a:pt x="36" y="73"/>
                        <a:pt x="36" y="73"/>
                      </a:cubicBezTo>
                      <a:cubicBezTo>
                        <a:pt x="29" y="52"/>
                        <a:pt x="29" y="52"/>
                        <a:pt x="29" y="52"/>
                      </a:cubicBezTo>
                      <a:cubicBezTo>
                        <a:pt x="25" y="54"/>
                        <a:pt x="25" y="54"/>
                        <a:pt x="25" y="54"/>
                      </a:cubicBezTo>
                      <a:cubicBezTo>
                        <a:pt x="30" y="73"/>
                        <a:pt x="30" y="73"/>
                        <a:pt x="30" y="73"/>
                      </a:cubicBezTo>
                      <a:cubicBezTo>
                        <a:pt x="41" y="106"/>
                        <a:pt x="41" y="106"/>
                        <a:pt x="41" y="106"/>
                      </a:cubicBezTo>
                      <a:cubicBezTo>
                        <a:pt x="43" y="112"/>
                        <a:pt x="40" y="117"/>
                        <a:pt x="34" y="118"/>
                      </a:cubicBezTo>
                      <a:cubicBezTo>
                        <a:pt x="30" y="120"/>
                        <a:pt x="24" y="118"/>
                        <a:pt x="22" y="112"/>
                      </a:cubicBezTo>
                      <a:cubicBezTo>
                        <a:pt x="4" y="55"/>
                        <a:pt x="4" y="55"/>
                        <a:pt x="4" y="55"/>
                      </a:cubicBezTo>
                      <a:cubicBezTo>
                        <a:pt x="4" y="55"/>
                        <a:pt x="4" y="55"/>
                        <a:pt x="4" y="5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9" name="Group 136"/>
              <p:cNvGrpSpPr/>
              <p:nvPr/>
            </p:nvGrpSpPr>
            <p:grpSpPr>
              <a:xfrm>
                <a:off x="2547767" y="1489758"/>
                <a:ext cx="310964" cy="726537"/>
                <a:chOff x="8323263" y="979488"/>
                <a:chExt cx="344488" cy="804862"/>
              </a:xfrm>
              <a:solidFill>
                <a:srgbClr val="49A3DB"/>
              </a:solidFill>
            </p:grpSpPr>
            <p:sp>
              <p:nvSpPr>
                <p:cNvPr id="20" name="Freeform 22"/>
                <p:cNvSpPr/>
                <p:nvPr/>
              </p:nvSpPr>
              <p:spPr bwMode="auto">
                <a:xfrm>
                  <a:off x="8418513" y="979488"/>
                  <a:ext cx="144463" cy="141287"/>
                </a:xfrm>
                <a:custGeom>
                  <a:avLst/>
                  <a:gdLst>
                    <a:gd name="T0" fmla="*/ 46 w 46"/>
                    <a:gd name="T1" fmla="*/ 22 h 45"/>
                    <a:gd name="T2" fmla="*/ 23 w 46"/>
                    <a:gd name="T3" fmla="*/ 0 h 45"/>
                    <a:gd name="T4" fmla="*/ 1 w 46"/>
                    <a:gd name="T5" fmla="*/ 23 h 45"/>
                    <a:gd name="T6" fmla="*/ 24 w 46"/>
                    <a:gd name="T7" fmla="*/ 45 h 45"/>
                    <a:gd name="T8" fmla="*/ 46 w 46"/>
                    <a:gd name="T9" fmla="*/ 22 h 45"/>
                  </a:gdLst>
                  <a:ahLst/>
                  <a:cxnLst>
                    <a:cxn ang="0">
                      <a:pos x="T0" y="T1"/>
                    </a:cxn>
                    <a:cxn ang="0">
                      <a:pos x="T2" y="T3"/>
                    </a:cxn>
                    <a:cxn ang="0">
                      <a:pos x="T4" y="T5"/>
                    </a:cxn>
                    <a:cxn ang="0">
                      <a:pos x="T6" y="T7"/>
                    </a:cxn>
                    <a:cxn ang="0">
                      <a:pos x="T8" y="T9"/>
                    </a:cxn>
                  </a:cxnLst>
                  <a:rect l="0" t="0" r="r" b="b"/>
                  <a:pathLst>
                    <a:path w="46" h="45">
                      <a:moveTo>
                        <a:pt x="46" y="22"/>
                      </a:moveTo>
                      <a:cubicBezTo>
                        <a:pt x="46" y="10"/>
                        <a:pt x="36" y="0"/>
                        <a:pt x="23" y="0"/>
                      </a:cubicBezTo>
                      <a:cubicBezTo>
                        <a:pt x="10" y="0"/>
                        <a:pt x="0" y="10"/>
                        <a:pt x="1" y="23"/>
                      </a:cubicBezTo>
                      <a:cubicBezTo>
                        <a:pt x="1" y="35"/>
                        <a:pt x="11" y="45"/>
                        <a:pt x="24" y="45"/>
                      </a:cubicBezTo>
                      <a:cubicBezTo>
                        <a:pt x="36" y="45"/>
                        <a:pt x="46" y="35"/>
                        <a:pt x="46" y="2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23"/>
                <p:cNvSpPr/>
                <p:nvPr/>
              </p:nvSpPr>
              <p:spPr bwMode="auto">
                <a:xfrm>
                  <a:off x="8323263" y="1133475"/>
                  <a:ext cx="344488" cy="650875"/>
                </a:xfrm>
                <a:custGeom>
                  <a:avLst/>
                  <a:gdLst>
                    <a:gd name="T0" fmla="*/ 0 w 109"/>
                    <a:gd name="T1" fmla="*/ 31 h 206"/>
                    <a:gd name="T2" fmla="*/ 31 w 109"/>
                    <a:gd name="T3" fmla="*/ 1 h 206"/>
                    <a:gd name="T4" fmla="*/ 62 w 109"/>
                    <a:gd name="T5" fmla="*/ 1 h 206"/>
                    <a:gd name="T6" fmla="*/ 64 w 109"/>
                    <a:gd name="T7" fmla="*/ 1 h 206"/>
                    <a:gd name="T8" fmla="*/ 77 w 109"/>
                    <a:gd name="T9" fmla="*/ 1 h 206"/>
                    <a:gd name="T10" fmla="*/ 108 w 109"/>
                    <a:gd name="T11" fmla="*/ 29 h 206"/>
                    <a:gd name="T12" fmla="*/ 108 w 109"/>
                    <a:gd name="T13" fmla="*/ 29 h 206"/>
                    <a:gd name="T14" fmla="*/ 109 w 109"/>
                    <a:gd name="T15" fmla="*/ 89 h 206"/>
                    <a:gd name="T16" fmla="*/ 99 w 109"/>
                    <a:gd name="T17" fmla="*/ 99 h 206"/>
                    <a:gd name="T18" fmla="*/ 89 w 109"/>
                    <a:gd name="T19" fmla="*/ 89 h 206"/>
                    <a:gd name="T20" fmla="*/ 88 w 109"/>
                    <a:gd name="T21" fmla="*/ 54 h 206"/>
                    <a:gd name="T22" fmla="*/ 88 w 109"/>
                    <a:gd name="T23" fmla="*/ 34 h 206"/>
                    <a:gd name="T24" fmla="*/ 83 w 109"/>
                    <a:gd name="T25" fmla="*/ 35 h 206"/>
                    <a:gd name="T26" fmla="*/ 83 w 109"/>
                    <a:gd name="T27" fmla="*/ 56 h 206"/>
                    <a:gd name="T28" fmla="*/ 84 w 109"/>
                    <a:gd name="T29" fmla="*/ 94 h 206"/>
                    <a:gd name="T30" fmla="*/ 84 w 109"/>
                    <a:gd name="T31" fmla="*/ 99 h 206"/>
                    <a:gd name="T32" fmla="*/ 85 w 109"/>
                    <a:gd name="T33" fmla="*/ 192 h 206"/>
                    <a:gd name="T34" fmla="*/ 72 w 109"/>
                    <a:gd name="T35" fmla="*/ 205 h 206"/>
                    <a:gd name="T36" fmla="*/ 60 w 109"/>
                    <a:gd name="T37" fmla="*/ 192 h 206"/>
                    <a:gd name="T38" fmla="*/ 58 w 109"/>
                    <a:gd name="T39" fmla="*/ 99 h 206"/>
                    <a:gd name="T40" fmla="*/ 52 w 109"/>
                    <a:gd name="T41" fmla="*/ 100 h 206"/>
                    <a:gd name="T42" fmla="*/ 53 w 109"/>
                    <a:gd name="T43" fmla="*/ 192 h 206"/>
                    <a:gd name="T44" fmla="*/ 41 w 109"/>
                    <a:gd name="T45" fmla="*/ 206 h 206"/>
                    <a:gd name="T46" fmla="*/ 27 w 109"/>
                    <a:gd name="T47" fmla="*/ 192 h 206"/>
                    <a:gd name="T48" fmla="*/ 26 w 109"/>
                    <a:gd name="T49" fmla="*/ 100 h 206"/>
                    <a:gd name="T50" fmla="*/ 26 w 109"/>
                    <a:gd name="T51" fmla="*/ 95 h 206"/>
                    <a:gd name="T52" fmla="*/ 25 w 109"/>
                    <a:gd name="T53" fmla="*/ 57 h 206"/>
                    <a:gd name="T54" fmla="*/ 25 w 109"/>
                    <a:gd name="T55" fmla="*/ 35 h 206"/>
                    <a:gd name="T56" fmla="*/ 20 w 109"/>
                    <a:gd name="T57" fmla="*/ 35 h 206"/>
                    <a:gd name="T58" fmla="*/ 20 w 109"/>
                    <a:gd name="T59" fmla="*/ 55 h 206"/>
                    <a:gd name="T60" fmla="*/ 21 w 109"/>
                    <a:gd name="T61" fmla="*/ 90 h 206"/>
                    <a:gd name="T62" fmla="*/ 11 w 109"/>
                    <a:gd name="T63" fmla="*/ 100 h 206"/>
                    <a:gd name="T64" fmla="*/ 1 w 109"/>
                    <a:gd name="T65" fmla="*/ 91 h 206"/>
                    <a:gd name="T66" fmla="*/ 0 w 109"/>
                    <a:gd name="T67" fmla="*/ 31 h 206"/>
                    <a:gd name="T68" fmla="*/ 0 w 109"/>
                    <a:gd name="T69" fmla="*/ 3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206">
                      <a:moveTo>
                        <a:pt x="0" y="31"/>
                      </a:moveTo>
                      <a:cubicBezTo>
                        <a:pt x="0" y="15"/>
                        <a:pt x="15" y="1"/>
                        <a:pt x="31" y="1"/>
                      </a:cubicBezTo>
                      <a:cubicBezTo>
                        <a:pt x="62" y="1"/>
                        <a:pt x="62" y="1"/>
                        <a:pt x="62" y="1"/>
                      </a:cubicBezTo>
                      <a:cubicBezTo>
                        <a:pt x="64" y="1"/>
                        <a:pt x="64" y="1"/>
                        <a:pt x="64" y="1"/>
                      </a:cubicBezTo>
                      <a:cubicBezTo>
                        <a:pt x="77" y="1"/>
                        <a:pt x="77" y="1"/>
                        <a:pt x="77" y="1"/>
                      </a:cubicBezTo>
                      <a:cubicBezTo>
                        <a:pt x="93" y="0"/>
                        <a:pt x="108" y="13"/>
                        <a:pt x="108" y="29"/>
                      </a:cubicBezTo>
                      <a:cubicBezTo>
                        <a:pt x="108" y="29"/>
                        <a:pt x="108" y="29"/>
                        <a:pt x="108" y="29"/>
                      </a:cubicBezTo>
                      <a:cubicBezTo>
                        <a:pt x="109" y="89"/>
                        <a:pt x="109" y="89"/>
                        <a:pt x="109" y="89"/>
                      </a:cubicBezTo>
                      <a:cubicBezTo>
                        <a:pt x="109" y="95"/>
                        <a:pt x="104" y="99"/>
                        <a:pt x="99" y="99"/>
                      </a:cubicBezTo>
                      <a:cubicBezTo>
                        <a:pt x="93" y="99"/>
                        <a:pt x="89" y="95"/>
                        <a:pt x="89" y="89"/>
                      </a:cubicBezTo>
                      <a:cubicBezTo>
                        <a:pt x="88" y="54"/>
                        <a:pt x="88" y="54"/>
                        <a:pt x="88" y="54"/>
                      </a:cubicBezTo>
                      <a:cubicBezTo>
                        <a:pt x="88" y="34"/>
                        <a:pt x="88" y="34"/>
                        <a:pt x="88" y="34"/>
                      </a:cubicBezTo>
                      <a:cubicBezTo>
                        <a:pt x="83" y="35"/>
                        <a:pt x="83" y="35"/>
                        <a:pt x="83" y="35"/>
                      </a:cubicBezTo>
                      <a:cubicBezTo>
                        <a:pt x="83" y="56"/>
                        <a:pt x="83" y="56"/>
                        <a:pt x="83" y="56"/>
                      </a:cubicBezTo>
                      <a:cubicBezTo>
                        <a:pt x="84" y="94"/>
                        <a:pt x="84" y="94"/>
                        <a:pt x="84" y="94"/>
                      </a:cubicBezTo>
                      <a:cubicBezTo>
                        <a:pt x="84" y="99"/>
                        <a:pt x="84" y="99"/>
                        <a:pt x="84" y="99"/>
                      </a:cubicBezTo>
                      <a:cubicBezTo>
                        <a:pt x="85" y="192"/>
                        <a:pt x="85" y="192"/>
                        <a:pt x="85" y="192"/>
                      </a:cubicBezTo>
                      <a:cubicBezTo>
                        <a:pt x="86" y="199"/>
                        <a:pt x="79" y="205"/>
                        <a:pt x="72" y="205"/>
                      </a:cubicBezTo>
                      <a:cubicBezTo>
                        <a:pt x="65" y="205"/>
                        <a:pt x="60" y="199"/>
                        <a:pt x="60" y="192"/>
                      </a:cubicBezTo>
                      <a:cubicBezTo>
                        <a:pt x="58" y="99"/>
                        <a:pt x="58" y="99"/>
                        <a:pt x="58" y="99"/>
                      </a:cubicBezTo>
                      <a:cubicBezTo>
                        <a:pt x="52" y="100"/>
                        <a:pt x="52" y="100"/>
                        <a:pt x="52" y="100"/>
                      </a:cubicBezTo>
                      <a:cubicBezTo>
                        <a:pt x="53" y="192"/>
                        <a:pt x="53" y="192"/>
                        <a:pt x="53" y="192"/>
                      </a:cubicBezTo>
                      <a:cubicBezTo>
                        <a:pt x="53" y="199"/>
                        <a:pt x="49" y="206"/>
                        <a:pt x="41" y="206"/>
                      </a:cubicBezTo>
                      <a:cubicBezTo>
                        <a:pt x="34" y="206"/>
                        <a:pt x="28" y="200"/>
                        <a:pt x="27" y="192"/>
                      </a:cubicBezTo>
                      <a:cubicBezTo>
                        <a:pt x="26" y="100"/>
                        <a:pt x="26" y="100"/>
                        <a:pt x="26" y="100"/>
                      </a:cubicBezTo>
                      <a:cubicBezTo>
                        <a:pt x="26" y="95"/>
                        <a:pt x="26" y="95"/>
                        <a:pt x="26" y="95"/>
                      </a:cubicBezTo>
                      <a:cubicBezTo>
                        <a:pt x="25" y="57"/>
                        <a:pt x="25" y="57"/>
                        <a:pt x="25" y="57"/>
                      </a:cubicBezTo>
                      <a:cubicBezTo>
                        <a:pt x="25" y="35"/>
                        <a:pt x="25" y="35"/>
                        <a:pt x="25" y="35"/>
                      </a:cubicBezTo>
                      <a:cubicBezTo>
                        <a:pt x="20" y="35"/>
                        <a:pt x="20" y="35"/>
                        <a:pt x="20" y="35"/>
                      </a:cubicBezTo>
                      <a:cubicBezTo>
                        <a:pt x="20" y="55"/>
                        <a:pt x="20" y="55"/>
                        <a:pt x="20" y="55"/>
                      </a:cubicBezTo>
                      <a:cubicBezTo>
                        <a:pt x="21" y="90"/>
                        <a:pt x="21" y="90"/>
                        <a:pt x="21" y="90"/>
                      </a:cubicBezTo>
                      <a:cubicBezTo>
                        <a:pt x="21" y="96"/>
                        <a:pt x="17" y="100"/>
                        <a:pt x="11" y="100"/>
                      </a:cubicBezTo>
                      <a:cubicBezTo>
                        <a:pt x="6" y="100"/>
                        <a:pt x="1" y="97"/>
                        <a:pt x="1" y="91"/>
                      </a:cubicBezTo>
                      <a:cubicBezTo>
                        <a:pt x="0" y="31"/>
                        <a:pt x="0" y="31"/>
                        <a:pt x="0" y="31"/>
                      </a:cubicBezTo>
                      <a:cubicBezTo>
                        <a:pt x="0" y="31"/>
                        <a:pt x="0" y="31"/>
                        <a:pt x="0" y="3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2" name="Group 137"/>
              <p:cNvGrpSpPr/>
              <p:nvPr/>
            </p:nvGrpSpPr>
            <p:grpSpPr>
              <a:xfrm>
                <a:off x="2527704" y="5493597"/>
                <a:ext cx="331027" cy="723671"/>
                <a:chOff x="8301038" y="5414963"/>
                <a:chExt cx="366713" cy="801687"/>
              </a:xfrm>
              <a:solidFill>
                <a:srgbClr val="1E6B9A"/>
              </a:solidFill>
            </p:grpSpPr>
            <p:sp>
              <p:nvSpPr>
                <p:cNvPr id="23" name="Freeform 24"/>
                <p:cNvSpPr/>
                <p:nvPr/>
              </p:nvSpPr>
              <p:spPr bwMode="auto">
                <a:xfrm>
                  <a:off x="8399463" y="6075363"/>
                  <a:ext cx="144463" cy="141287"/>
                </a:xfrm>
                <a:custGeom>
                  <a:avLst/>
                  <a:gdLst>
                    <a:gd name="T0" fmla="*/ 45 w 46"/>
                    <a:gd name="T1" fmla="*/ 23 h 45"/>
                    <a:gd name="T2" fmla="*/ 22 w 46"/>
                    <a:gd name="T3" fmla="*/ 45 h 45"/>
                    <a:gd name="T4" fmla="*/ 1 w 46"/>
                    <a:gd name="T5" fmla="*/ 22 h 45"/>
                    <a:gd name="T6" fmla="*/ 24 w 46"/>
                    <a:gd name="T7" fmla="*/ 1 h 45"/>
                    <a:gd name="T8" fmla="*/ 45 w 46"/>
                    <a:gd name="T9" fmla="*/ 23 h 45"/>
                  </a:gdLst>
                  <a:ahLst/>
                  <a:cxnLst>
                    <a:cxn ang="0">
                      <a:pos x="T0" y="T1"/>
                    </a:cxn>
                    <a:cxn ang="0">
                      <a:pos x="T2" y="T3"/>
                    </a:cxn>
                    <a:cxn ang="0">
                      <a:pos x="T4" y="T5"/>
                    </a:cxn>
                    <a:cxn ang="0">
                      <a:pos x="T6" y="T7"/>
                    </a:cxn>
                    <a:cxn ang="0">
                      <a:pos x="T8" y="T9"/>
                    </a:cxn>
                  </a:cxnLst>
                  <a:rect l="0" t="0" r="r" b="b"/>
                  <a:pathLst>
                    <a:path w="46" h="45">
                      <a:moveTo>
                        <a:pt x="45" y="23"/>
                      </a:moveTo>
                      <a:cubicBezTo>
                        <a:pt x="45" y="36"/>
                        <a:pt x="35" y="45"/>
                        <a:pt x="22" y="45"/>
                      </a:cubicBezTo>
                      <a:cubicBezTo>
                        <a:pt x="10" y="44"/>
                        <a:pt x="0" y="34"/>
                        <a:pt x="1" y="22"/>
                      </a:cubicBezTo>
                      <a:cubicBezTo>
                        <a:pt x="1" y="10"/>
                        <a:pt x="11" y="0"/>
                        <a:pt x="24" y="1"/>
                      </a:cubicBezTo>
                      <a:cubicBezTo>
                        <a:pt x="36" y="1"/>
                        <a:pt x="46" y="11"/>
                        <a:pt x="45" y="2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 name="Freeform 25"/>
                <p:cNvSpPr/>
                <p:nvPr/>
              </p:nvSpPr>
              <p:spPr bwMode="auto">
                <a:xfrm>
                  <a:off x="8301038" y="5414963"/>
                  <a:ext cx="366713" cy="638175"/>
                </a:xfrm>
                <a:custGeom>
                  <a:avLst/>
                  <a:gdLst>
                    <a:gd name="T0" fmla="*/ 1 w 116"/>
                    <a:gd name="T1" fmla="*/ 122 h 202"/>
                    <a:gd name="T2" fmla="*/ 17 w 116"/>
                    <a:gd name="T3" fmla="*/ 177 h 202"/>
                    <a:gd name="T4" fmla="*/ 18 w 116"/>
                    <a:gd name="T5" fmla="*/ 178 h 202"/>
                    <a:gd name="T6" fmla="*/ 45 w 116"/>
                    <a:gd name="T7" fmla="*/ 201 h 202"/>
                    <a:gd name="T8" fmla="*/ 54 w 116"/>
                    <a:gd name="T9" fmla="*/ 201 h 202"/>
                    <a:gd name="T10" fmla="*/ 57 w 116"/>
                    <a:gd name="T11" fmla="*/ 201 h 202"/>
                    <a:gd name="T12" fmla="*/ 66 w 116"/>
                    <a:gd name="T13" fmla="*/ 201 h 202"/>
                    <a:gd name="T14" fmla="*/ 95 w 116"/>
                    <a:gd name="T15" fmla="*/ 181 h 202"/>
                    <a:gd name="T16" fmla="*/ 96 w 116"/>
                    <a:gd name="T17" fmla="*/ 180 h 202"/>
                    <a:gd name="T18" fmla="*/ 115 w 116"/>
                    <a:gd name="T19" fmla="*/ 126 h 202"/>
                    <a:gd name="T20" fmla="*/ 110 w 116"/>
                    <a:gd name="T21" fmla="*/ 115 h 202"/>
                    <a:gd name="T22" fmla="*/ 98 w 116"/>
                    <a:gd name="T23" fmla="*/ 119 h 202"/>
                    <a:gd name="T24" fmla="*/ 80 w 116"/>
                    <a:gd name="T25" fmla="*/ 172 h 202"/>
                    <a:gd name="T26" fmla="*/ 75 w 116"/>
                    <a:gd name="T27" fmla="*/ 172 h 202"/>
                    <a:gd name="T28" fmla="*/ 108 w 116"/>
                    <a:gd name="T29" fmla="*/ 82 h 202"/>
                    <a:gd name="T30" fmla="*/ 85 w 116"/>
                    <a:gd name="T31" fmla="*/ 82 h 202"/>
                    <a:gd name="T32" fmla="*/ 87 w 116"/>
                    <a:gd name="T33" fmla="*/ 12 h 202"/>
                    <a:gd name="T34" fmla="*/ 76 w 116"/>
                    <a:gd name="T35" fmla="*/ 1 h 202"/>
                    <a:gd name="T36" fmla="*/ 66 w 116"/>
                    <a:gd name="T37" fmla="*/ 11 h 202"/>
                    <a:gd name="T38" fmla="*/ 64 w 116"/>
                    <a:gd name="T39" fmla="*/ 81 h 202"/>
                    <a:gd name="T40" fmla="*/ 55 w 116"/>
                    <a:gd name="T41" fmla="*/ 81 h 202"/>
                    <a:gd name="T42" fmla="*/ 58 w 116"/>
                    <a:gd name="T43" fmla="*/ 11 h 202"/>
                    <a:gd name="T44" fmla="*/ 48 w 116"/>
                    <a:gd name="T45" fmla="*/ 0 h 202"/>
                    <a:gd name="T46" fmla="*/ 37 w 116"/>
                    <a:gd name="T47" fmla="*/ 10 h 202"/>
                    <a:gd name="T48" fmla="*/ 35 w 116"/>
                    <a:gd name="T49" fmla="*/ 80 h 202"/>
                    <a:gd name="T50" fmla="*/ 11 w 116"/>
                    <a:gd name="T51" fmla="*/ 79 h 202"/>
                    <a:gd name="T52" fmla="*/ 38 w 116"/>
                    <a:gd name="T53" fmla="*/ 170 h 202"/>
                    <a:gd name="T54" fmla="*/ 33 w 116"/>
                    <a:gd name="T55" fmla="*/ 170 h 202"/>
                    <a:gd name="T56" fmla="*/ 19 w 116"/>
                    <a:gd name="T57" fmla="*/ 117 h 202"/>
                    <a:gd name="T58" fmla="*/ 7 w 116"/>
                    <a:gd name="T59" fmla="*/ 111 h 202"/>
                    <a:gd name="T60" fmla="*/ 1 w 116"/>
                    <a:gd name="T61" fmla="*/ 12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202">
                      <a:moveTo>
                        <a:pt x="1" y="122"/>
                      </a:moveTo>
                      <a:cubicBezTo>
                        <a:pt x="17" y="177"/>
                        <a:pt x="17" y="177"/>
                        <a:pt x="17" y="177"/>
                      </a:cubicBezTo>
                      <a:cubicBezTo>
                        <a:pt x="18" y="178"/>
                        <a:pt x="18" y="178"/>
                        <a:pt x="18" y="178"/>
                      </a:cubicBezTo>
                      <a:cubicBezTo>
                        <a:pt x="23" y="195"/>
                        <a:pt x="39" y="200"/>
                        <a:pt x="45" y="201"/>
                      </a:cubicBezTo>
                      <a:cubicBezTo>
                        <a:pt x="50" y="201"/>
                        <a:pt x="49" y="201"/>
                        <a:pt x="54" y="201"/>
                      </a:cubicBezTo>
                      <a:cubicBezTo>
                        <a:pt x="55" y="201"/>
                        <a:pt x="56" y="201"/>
                        <a:pt x="57" y="201"/>
                      </a:cubicBezTo>
                      <a:cubicBezTo>
                        <a:pt x="62" y="201"/>
                        <a:pt x="61" y="201"/>
                        <a:pt x="66" y="201"/>
                      </a:cubicBezTo>
                      <a:cubicBezTo>
                        <a:pt x="72" y="202"/>
                        <a:pt x="88" y="197"/>
                        <a:pt x="95" y="181"/>
                      </a:cubicBezTo>
                      <a:cubicBezTo>
                        <a:pt x="96" y="180"/>
                        <a:pt x="96" y="180"/>
                        <a:pt x="96" y="180"/>
                      </a:cubicBezTo>
                      <a:cubicBezTo>
                        <a:pt x="115" y="126"/>
                        <a:pt x="115" y="126"/>
                        <a:pt x="115" y="126"/>
                      </a:cubicBezTo>
                      <a:cubicBezTo>
                        <a:pt x="116" y="121"/>
                        <a:pt x="114" y="116"/>
                        <a:pt x="110" y="115"/>
                      </a:cubicBezTo>
                      <a:cubicBezTo>
                        <a:pt x="105" y="114"/>
                        <a:pt x="100" y="116"/>
                        <a:pt x="98" y="119"/>
                      </a:cubicBezTo>
                      <a:cubicBezTo>
                        <a:pt x="80" y="172"/>
                        <a:pt x="80" y="172"/>
                        <a:pt x="80" y="172"/>
                      </a:cubicBezTo>
                      <a:cubicBezTo>
                        <a:pt x="75" y="172"/>
                        <a:pt x="75" y="172"/>
                        <a:pt x="75" y="172"/>
                      </a:cubicBezTo>
                      <a:cubicBezTo>
                        <a:pt x="108" y="82"/>
                        <a:pt x="108" y="82"/>
                        <a:pt x="108" y="82"/>
                      </a:cubicBezTo>
                      <a:cubicBezTo>
                        <a:pt x="85" y="82"/>
                        <a:pt x="85" y="82"/>
                        <a:pt x="85" y="82"/>
                      </a:cubicBezTo>
                      <a:cubicBezTo>
                        <a:pt x="87" y="12"/>
                        <a:pt x="87" y="12"/>
                        <a:pt x="87" y="12"/>
                      </a:cubicBezTo>
                      <a:cubicBezTo>
                        <a:pt x="87" y="6"/>
                        <a:pt x="83" y="1"/>
                        <a:pt x="76" y="1"/>
                      </a:cubicBezTo>
                      <a:cubicBezTo>
                        <a:pt x="70" y="0"/>
                        <a:pt x="66" y="5"/>
                        <a:pt x="66" y="11"/>
                      </a:cubicBezTo>
                      <a:cubicBezTo>
                        <a:pt x="64" y="81"/>
                        <a:pt x="64" y="81"/>
                        <a:pt x="64" y="81"/>
                      </a:cubicBezTo>
                      <a:cubicBezTo>
                        <a:pt x="55" y="81"/>
                        <a:pt x="55" y="81"/>
                        <a:pt x="55" y="81"/>
                      </a:cubicBezTo>
                      <a:cubicBezTo>
                        <a:pt x="58" y="11"/>
                        <a:pt x="58" y="11"/>
                        <a:pt x="58" y="11"/>
                      </a:cubicBezTo>
                      <a:cubicBezTo>
                        <a:pt x="58" y="5"/>
                        <a:pt x="54" y="0"/>
                        <a:pt x="48" y="0"/>
                      </a:cubicBezTo>
                      <a:cubicBezTo>
                        <a:pt x="42" y="0"/>
                        <a:pt x="37" y="4"/>
                        <a:pt x="37" y="10"/>
                      </a:cubicBezTo>
                      <a:cubicBezTo>
                        <a:pt x="35" y="80"/>
                        <a:pt x="35" y="80"/>
                        <a:pt x="35" y="80"/>
                      </a:cubicBezTo>
                      <a:cubicBezTo>
                        <a:pt x="11" y="79"/>
                        <a:pt x="11" y="79"/>
                        <a:pt x="11" y="79"/>
                      </a:cubicBezTo>
                      <a:cubicBezTo>
                        <a:pt x="38" y="170"/>
                        <a:pt x="38" y="170"/>
                        <a:pt x="38" y="170"/>
                      </a:cubicBezTo>
                      <a:cubicBezTo>
                        <a:pt x="33" y="170"/>
                        <a:pt x="33" y="170"/>
                        <a:pt x="33" y="170"/>
                      </a:cubicBezTo>
                      <a:cubicBezTo>
                        <a:pt x="19" y="117"/>
                        <a:pt x="19" y="117"/>
                        <a:pt x="19" y="117"/>
                      </a:cubicBezTo>
                      <a:cubicBezTo>
                        <a:pt x="16" y="113"/>
                        <a:pt x="12" y="110"/>
                        <a:pt x="7" y="111"/>
                      </a:cubicBezTo>
                      <a:cubicBezTo>
                        <a:pt x="3" y="113"/>
                        <a:pt x="0" y="117"/>
                        <a:pt x="1" y="12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5" name="Group 138"/>
              <p:cNvGrpSpPr/>
              <p:nvPr/>
            </p:nvGrpSpPr>
            <p:grpSpPr>
              <a:xfrm>
                <a:off x="3548010" y="1610131"/>
                <a:ext cx="398378" cy="716506"/>
                <a:chOff x="9431338" y="1112838"/>
                <a:chExt cx="441325" cy="793749"/>
              </a:xfrm>
              <a:solidFill>
                <a:srgbClr val="49A3DB"/>
              </a:solidFill>
            </p:grpSpPr>
            <p:sp>
              <p:nvSpPr>
                <p:cNvPr id="26" name="Freeform 26"/>
                <p:cNvSpPr/>
                <p:nvPr/>
              </p:nvSpPr>
              <p:spPr bwMode="auto">
                <a:xfrm>
                  <a:off x="9674226" y="1112838"/>
                  <a:ext cx="163513" cy="160337"/>
                </a:xfrm>
                <a:custGeom>
                  <a:avLst/>
                  <a:gdLst>
                    <a:gd name="T0" fmla="*/ 47 w 52"/>
                    <a:gd name="T1" fmla="*/ 33 h 51"/>
                    <a:gd name="T2" fmla="*/ 33 w 52"/>
                    <a:gd name="T3" fmla="*/ 4 h 51"/>
                    <a:gd name="T4" fmla="*/ 4 w 52"/>
                    <a:gd name="T5" fmla="*/ 18 h 51"/>
                    <a:gd name="T6" fmla="*/ 18 w 52"/>
                    <a:gd name="T7" fmla="*/ 47 h 51"/>
                    <a:gd name="T8" fmla="*/ 47 w 52"/>
                    <a:gd name="T9" fmla="*/ 33 h 51"/>
                  </a:gdLst>
                  <a:ahLst/>
                  <a:cxnLst>
                    <a:cxn ang="0">
                      <a:pos x="T0" y="T1"/>
                    </a:cxn>
                    <a:cxn ang="0">
                      <a:pos x="T2" y="T3"/>
                    </a:cxn>
                    <a:cxn ang="0">
                      <a:pos x="T4" y="T5"/>
                    </a:cxn>
                    <a:cxn ang="0">
                      <a:pos x="T6" y="T7"/>
                    </a:cxn>
                    <a:cxn ang="0">
                      <a:pos x="T8" y="T9"/>
                    </a:cxn>
                  </a:cxnLst>
                  <a:rect l="0" t="0" r="r" b="b"/>
                  <a:pathLst>
                    <a:path w="52" h="51">
                      <a:moveTo>
                        <a:pt x="47" y="33"/>
                      </a:moveTo>
                      <a:cubicBezTo>
                        <a:pt x="52" y="21"/>
                        <a:pt x="45" y="9"/>
                        <a:pt x="33" y="4"/>
                      </a:cubicBezTo>
                      <a:cubicBezTo>
                        <a:pt x="22" y="0"/>
                        <a:pt x="9" y="6"/>
                        <a:pt x="4" y="18"/>
                      </a:cubicBezTo>
                      <a:cubicBezTo>
                        <a:pt x="0" y="30"/>
                        <a:pt x="7" y="42"/>
                        <a:pt x="18" y="47"/>
                      </a:cubicBezTo>
                      <a:cubicBezTo>
                        <a:pt x="30" y="51"/>
                        <a:pt x="43" y="45"/>
                        <a:pt x="47" y="3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7" name="Freeform 27"/>
                <p:cNvSpPr/>
                <p:nvPr/>
              </p:nvSpPr>
              <p:spPr bwMode="auto">
                <a:xfrm>
                  <a:off x="9431338" y="1231900"/>
                  <a:ext cx="441325" cy="674687"/>
                </a:xfrm>
                <a:custGeom>
                  <a:avLst/>
                  <a:gdLst>
                    <a:gd name="T0" fmla="*/ 33 w 140"/>
                    <a:gd name="T1" fmla="*/ 23 h 214"/>
                    <a:gd name="T2" fmla="*/ 72 w 140"/>
                    <a:gd name="T3" fmla="*/ 6 h 214"/>
                    <a:gd name="T4" fmla="*/ 101 w 140"/>
                    <a:gd name="T5" fmla="*/ 16 h 214"/>
                    <a:gd name="T6" fmla="*/ 104 w 140"/>
                    <a:gd name="T7" fmla="*/ 17 h 214"/>
                    <a:gd name="T8" fmla="*/ 115 w 140"/>
                    <a:gd name="T9" fmla="*/ 21 h 214"/>
                    <a:gd name="T10" fmla="*/ 134 w 140"/>
                    <a:gd name="T11" fmla="*/ 59 h 214"/>
                    <a:gd name="T12" fmla="*/ 134 w 140"/>
                    <a:gd name="T13" fmla="*/ 59 h 214"/>
                    <a:gd name="T14" fmla="*/ 114 w 140"/>
                    <a:gd name="T15" fmla="*/ 115 h 214"/>
                    <a:gd name="T16" fmla="*/ 102 w 140"/>
                    <a:gd name="T17" fmla="*/ 121 h 214"/>
                    <a:gd name="T18" fmla="*/ 96 w 140"/>
                    <a:gd name="T19" fmla="*/ 108 h 214"/>
                    <a:gd name="T20" fmla="*/ 108 w 140"/>
                    <a:gd name="T21" fmla="*/ 75 h 214"/>
                    <a:gd name="T22" fmla="*/ 114 w 140"/>
                    <a:gd name="T23" fmla="*/ 57 h 214"/>
                    <a:gd name="T24" fmla="*/ 110 w 140"/>
                    <a:gd name="T25" fmla="*/ 55 h 214"/>
                    <a:gd name="T26" fmla="*/ 102 w 140"/>
                    <a:gd name="T27" fmla="*/ 76 h 214"/>
                    <a:gd name="T28" fmla="*/ 90 w 140"/>
                    <a:gd name="T29" fmla="*/ 111 h 214"/>
                    <a:gd name="T30" fmla="*/ 88 w 140"/>
                    <a:gd name="T31" fmla="*/ 116 h 214"/>
                    <a:gd name="T32" fmla="*/ 57 w 140"/>
                    <a:gd name="T33" fmla="*/ 203 h 214"/>
                    <a:gd name="T34" fmla="*/ 39 w 140"/>
                    <a:gd name="T35" fmla="*/ 211 h 214"/>
                    <a:gd name="T36" fmla="*/ 32 w 140"/>
                    <a:gd name="T37" fmla="*/ 194 h 214"/>
                    <a:gd name="T38" fmla="*/ 63 w 140"/>
                    <a:gd name="T39" fmla="*/ 107 h 214"/>
                    <a:gd name="T40" fmla="*/ 58 w 140"/>
                    <a:gd name="T41" fmla="*/ 105 h 214"/>
                    <a:gd name="T42" fmla="*/ 26 w 140"/>
                    <a:gd name="T43" fmla="*/ 192 h 214"/>
                    <a:gd name="T44" fmla="*/ 10 w 140"/>
                    <a:gd name="T45" fmla="*/ 201 h 214"/>
                    <a:gd name="T46" fmla="*/ 2 w 140"/>
                    <a:gd name="T47" fmla="*/ 183 h 214"/>
                    <a:gd name="T48" fmla="*/ 33 w 140"/>
                    <a:gd name="T49" fmla="*/ 96 h 214"/>
                    <a:gd name="T50" fmla="*/ 35 w 140"/>
                    <a:gd name="T51" fmla="*/ 92 h 214"/>
                    <a:gd name="T52" fmla="*/ 48 w 140"/>
                    <a:gd name="T53" fmla="*/ 56 h 214"/>
                    <a:gd name="T54" fmla="*/ 55 w 140"/>
                    <a:gd name="T55" fmla="*/ 36 h 214"/>
                    <a:gd name="T56" fmla="*/ 50 w 140"/>
                    <a:gd name="T57" fmla="*/ 34 h 214"/>
                    <a:gd name="T58" fmla="*/ 44 w 140"/>
                    <a:gd name="T59" fmla="*/ 52 h 214"/>
                    <a:gd name="T60" fmla="*/ 32 w 140"/>
                    <a:gd name="T61" fmla="*/ 86 h 214"/>
                    <a:gd name="T62" fmla="*/ 19 w 140"/>
                    <a:gd name="T63" fmla="*/ 91 h 214"/>
                    <a:gd name="T64" fmla="*/ 13 w 140"/>
                    <a:gd name="T65" fmla="*/ 79 h 214"/>
                    <a:gd name="T66" fmla="*/ 33 w 140"/>
                    <a:gd name="T67" fmla="*/ 23 h 214"/>
                    <a:gd name="T68" fmla="*/ 33 w 140"/>
                    <a:gd name="T69" fmla="*/ 2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 h="214">
                      <a:moveTo>
                        <a:pt x="33" y="23"/>
                      </a:moveTo>
                      <a:cubicBezTo>
                        <a:pt x="39" y="8"/>
                        <a:pt x="57" y="0"/>
                        <a:pt x="72" y="6"/>
                      </a:cubicBezTo>
                      <a:cubicBezTo>
                        <a:pt x="101" y="16"/>
                        <a:pt x="101" y="16"/>
                        <a:pt x="101" y="16"/>
                      </a:cubicBezTo>
                      <a:cubicBezTo>
                        <a:pt x="104" y="17"/>
                        <a:pt x="104" y="17"/>
                        <a:pt x="104" y="17"/>
                      </a:cubicBezTo>
                      <a:cubicBezTo>
                        <a:pt x="115" y="21"/>
                        <a:pt x="115" y="21"/>
                        <a:pt x="115" y="21"/>
                      </a:cubicBezTo>
                      <a:cubicBezTo>
                        <a:pt x="130" y="26"/>
                        <a:pt x="140" y="44"/>
                        <a:pt x="134" y="59"/>
                      </a:cubicBezTo>
                      <a:cubicBezTo>
                        <a:pt x="134" y="59"/>
                        <a:pt x="134" y="59"/>
                        <a:pt x="134" y="59"/>
                      </a:cubicBezTo>
                      <a:cubicBezTo>
                        <a:pt x="114" y="115"/>
                        <a:pt x="114" y="115"/>
                        <a:pt x="114" y="115"/>
                      </a:cubicBezTo>
                      <a:cubicBezTo>
                        <a:pt x="112" y="121"/>
                        <a:pt x="106" y="123"/>
                        <a:pt x="102" y="121"/>
                      </a:cubicBezTo>
                      <a:cubicBezTo>
                        <a:pt x="96" y="119"/>
                        <a:pt x="94" y="114"/>
                        <a:pt x="96" y="108"/>
                      </a:cubicBezTo>
                      <a:cubicBezTo>
                        <a:pt x="108" y="75"/>
                        <a:pt x="108" y="75"/>
                        <a:pt x="108" y="75"/>
                      </a:cubicBezTo>
                      <a:cubicBezTo>
                        <a:pt x="114" y="57"/>
                        <a:pt x="114" y="57"/>
                        <a:pt x="114" y="57"/>
                      </a:cubicBezTo>
                      <a:cubicBezTo>
                        <a:pt x="110" y="55"/>
                        <a:pt x="110" y="55"/>
                        <a:pt x="110" y="55"/>
                      </a:cubicBezTo>
                      <a:cubicBezTo>
                        <a:pt x="102" y="76"/>
                        <a:pt x="102" y="76"/>
                        <a:pt x="102" y="76"/>
                      </a:cubicBezTo>
                      <a:cubicBezTo>
                        <a:pt x="90" y="111"/>
                        <a:pt x="90" y="111"/>
                        <a:pt x="90" y="111"/>
                      </a:cubicBezTo>
                      <a:cubicBezTo>
                        <a:pt x="88" y="116"/>
                        <a:pt x="88" y="116"/>
                        <a:pt x="88" y="116"/>
                      </a:cubicBezTo>
                      <a:cubicBezTo>
                        <a:pt x="57" y="203"/>
                        <a:pt x="57" y="203"/>
                        <a:pt x="57" y="203"/>
                      </a:cubicBezTo>
                      <a:cubicBezTo>
                        <a:pt x="54" y="210"/>
                        <a:pt x="46" y="214"/>
                        <a:pt x="39" y="211"/>
                      </a:cubicBezTo>
                      <a:cubicBezTo>
                        <a:pt x="32" y="209"/>
                        <a:pt x="30" y="201"/>
                        <a:pt x="32" y="194"/>
                      </a:cubicBezTo>
                      <a:cubicBezTo>
                        <a:pt x="63" y="107"/>
                        <a:pt x="63" y="107"/>
                        <a:pt x="63" y="107"/>
                      </a:cubicBezTo>
                      <a:cubicBezTo>
                        <a:pt x="58" y="105"/>
                        <a:pt x="58" y="105"/>
                        <a:pt x="58" y="105"/>
                      </a:cubicBezTo>
                      <a:cubicBezTo>
                        <a:pt x="26" y="192"/>
                        <a:pt x="26" y="192"/>
                        <a:pt x="26" y="192"/>
                      </a:cubicBezTo>
                      <a:cubicBezTo>
                        <a:pt x="24" y="199"/>
                        <a:pt x="17" y="203"/>
                        <a:pt x="10" y="201"/>
                      </a:cubicBezTo>
                      <a:cubicBezTo>
                        <a:pt x="3" y="198"/>
                        <a:pt x="0" y="190"/>
                        <a:pt x="2" y="183"/>
                      </a:cubicBezTo>
                      <a:cubicBezTo>
                        <a:pt x="33" y="96"/>
                        <a:pt x="33" y="96"/>
                        <a:pt x="33" y="96"/>
                      </a:cubicBezTo>
                      <a:cubicBezTo>
                        <a:pt x="35" y="92"/>
                        <a:pt x="35" y="92"/>
                        <a:pt x="35" y="92"/>
                      </a:cubicBezTo>
                      <a:cubicBezTo>
                        <a:pt x="48" y="56"/>
                        <a:pt x="48" y="56"/>
                        <a:pt x="48" y="56"/>
                      </a:cubicBezTo>
                      <a:cubicBezTo>
                        <a:pt x="55" y="36"/>
                        <a:pt x="55" y="36"/>
                        <a:pt x="55" y="36"/>
                      </a:cubicBezTo>
                      <a:cubicBezTo>
                        <a:pt x="50" y="34"/>
                        <a:pt x="50" y="34"/>
                        <a:pt x="50" y="34"/>
                      </a:cubicBezTo>
                      <a:cubicBezTo>
                        <a:pt x="44" y="52"/>
                        <a:pt x="44" y="52"/>
                        <a:pt x="44" y="52"/>
                      </a:cubicBezTo>
                      <a:cubicBezTo>
                        <a:pt x="32" y="86"/>
                        <a:pt x="32" y="86"/>
                        <a:pt x="32" y="86"/>
                      </a:cubicBezTo>
                      <a:cubicBezTo>
                        <a:pt x="30" y="91"/>
                        <a:pt x="25" y="93"/>
                        <a:pt x="19" y="91"/>
                      </a:cubicBezTo>
                      <a:cubicBezTo>
                        <a:pt x="15" y="90"/>
                        <a:pt x="11" y="85"/>
                        <a:pt x="13" y="79"/>
                      </a:cubicBezTo>
                      <a:cubicBezTo>
                        <a:pt x="33" y="23"/>
                        <a:pt x="33" y="23"/>
                        <a:pt x="33" y="23"/>
                      </a:cubicBezTo>
                      <a:cubicBezTo>
                        <a:pt x="33" y="23"/>
                        <a:pt x="33" y="23"/>
                        <a:pt x="33" y="2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8" name="Group 139"/>
              <p:cNvGrpSpPr/>
              <p:nvPr/>
            </p:nvGrpSpPr>
            <p:grpSpPr>
              <a:xfrm>
                <a:off x="2160853" y="5380388"/>
                <a:ext cx="355387" cy="710775"/>
                <a:chOff x="7894638" y="5289550"/>
                <a:chExt cx="393700" cy="787400"/>
              </a:xfrm>
              <a:solidFill>
                <a:srgbClr val="1E6B9A"/>
              </a:solidFill>
            </p:grpSpPr>
            <p:sp>
              <p:nvSpPr>
                <p:cNvPr id="29" name="Freeform 28"/>
                <p:cNvSpPr/>
                <p:nvPr/>
              </p:nvSpPr>
              <p:spPr bwMode="auto">
                <a:xfrm>
                  <a:off x="7894638" y="5919788"/>
                  <a:ext cx="157163" cy="157162"/>
                </a:xfrm>
                <a:custGeom>
                  <a:avLst/>
                  <a:gdLst>
                    <a:gd name="T0" fmla="*/ 46 w 50"/>
                    <a:gd name="T1" fmla="*/ 33 h 50"/>
                    <a:gd name="T2" fmla="*/ 17 w 50"/>
                    <a:gd name="T3" fmla="*/ 46 h 50"/>
                    <a:gd name="T4" fmla="*/ 4 w 50"/>
                    <a:gd name="T5" fmla="*/ 18 h 50"/>
                    <a:gd name="T6" fmla="*/ 32 w 50"/>
                    <a:gd name="T7" fmla="*/ 4 h 50"/>
                    <a:gd name="T8" fmla="*/ 46 w 50"/>
                    <a:gd name="T9" fmla="*/ 33 h 50"/>
                  </a:gdLst>
                  <a:ahLst/>
                  <a:cxnLst>
                    <a:cxn ang="0">
                      <a:pos x="T0" y="T1"/>
                    </a:cxn>
                    <a:cxn ang="0">
                      <a:pos x="T2" y="T3"/>
                    </a:cxn>
                    <a:cxn ang="0">
                      <a:pos x="T4" y="T5"/>
                    </a:cxn>
                    <a:cxn ang="0">
                      <a:pos x="T6" y="T7"/>
                    </a:cxn>
                    <a:cxn ang="0">
                      <a:pos x="T8" y="T9"/>
                    </a:cxn>
                  </a:cxnLst>
                  <a:rect l="0" t="0" r="r" b="b"/>
                  <a:pathLst>
                    <a:path w="50" h="50">
                      <a:moveTo>
                        <a:pt x="46" y="33"/>
                      </a:moveTo>
                      <a:cubicBezTo>
                        <a:pt x="42" y="44"/>
                        <a:pt x="29" y="50"/>
                        <a:pt x="17" y="46"/>
                      </a:cubicBezTo>
                      <a:cubicBezTo>
                        <a:pt x="6" y="42"/>
                        <a:pt x="0" y="29"/>
                        <a:pt x="4" y="18"/>
                      </a:cubicBezTo>
                      <a:cubicBezTo>
                        <a:pt x="8" y="6"/>
                        <a:pt x="21" y="0"/>
                        <a:pt x="32" y="4"/>
                      </a:cubicBezTo>
                      <a:cubicBezTo>
                        <a:pt x="44" y="8"/>
                        <a:pt x="50" y="21"/>
                        <a:pt x="46" y="3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29"/>
                <p:cNvSpPr/>
                <p:nvPr/>
              </p:nvSpPr>
              <p:spPr bwMode="auto">
                <a:xfrm>
                  <a:off x="7913688" y="5289550"/>
                  <a:ext cx="374650" cy="639762"/>
                </a:xfrm>
                <a:custGeom>
                  <a:avLst/>
                  <a:gdLst>
                    <a:gd name="T0" fmla="*/ 2 w 119"/>
                    <a:gd name="T1" fmla="*/ 105 h 203"/>
                    <a:gd name="T2" fmla="*/ 0 w 119"/>
                    <a:gd name="T3" fmla="*/ 161 h 203"/>
                    <a:gd name="T4" fmla="*/ 1 w 119"/>
                    <a:gd name="T5" fmla="*/ 163 h 203"/>
                    <a:gd name="T6" fmla="*/ 20 w 119"/>
                    <a:gd name="T7" fmla="*/ 193 h 203"/>
                    <a:gd name="T8" fmla="*/ 28 w 119"/>
                    <a:gd name="T9" fmla="*/ 196 h 203"/>
                    <a:gd name="T10" fmla="*/ 31 w 119"/>
                    <a:gd name="T11" fmla="*/ 197 h 203"/>
                    <a:gd name="T12" fmla="*/ 39 w 119"/>
                    <a:gd name="T13" fmla="*/ 200 h 203"/>
                    <a:gd name="T14" fmla="*/ 73 w 119"/>
                    <a:gd name="T15" fmla="*/ 189 h 203"/>
                    <a:gd name="T16" fmla="*/ 75 w 119"/>
                    <a:gd name="T17" fmla="*/ 188 h 203"/>
                    <a:gd name="T18" fmla="*/ 109 w 119"/>
                    <a:gd name="T19" fmla="*/ 143 h 203"/>
                    <a:gd name="T20" fmla="*/ 108 w 119"/>
                    <a:gd name="T21" fmla="*/ 131 h 203"/>
                    <a:gd name="T22" fmla="*/ 95 w 119"/>
                    <a:gd name="T23" fmla="*/ 132 h 203"/>
                    <a:gd name="T24" fmla="*/ 62 w 119"/>
                    <a:gd name="T25" fmla="*/ 176 h 203"/>
                    <a:gd name="T26" fmla="*/ 57 w 119"/>
                    <a:gd name="T27" fmla="*/ 174 h 203"/>
                    <a:gd name="T28" fmla="*/ 115 w 119"/>
                    <a:gd name="T29" fmla="*/ 99 h 203"/>
                    <a:gd name="T30" fmla="*/ 94 w 119"/>
                    <a:gd name="T31" fmla="*/ 91 h 203"/>
                    <a:gd name="T32" fmla="*/ 117 w 119"/>
                    <a:gd name="T33" fmla="*/ 26 h 203"/>
                    <a:gd name="T34" fmla="*/ 110 w 119"/>
                    <a:gd name="T35" fmla="*/ 12 h 203"/>
                    <a:gd name="T36" fmla="*/ 98 w 119"/>
                    <a:gd name="T37" fmla="*/ 19 h 203"/>
                    <a:gd name="T38" fmla="*/ 74 w 119"/>
                    <a:gd name="T39" fmla="*/ 84 h 203"/>
                    <a:gd name="T40" fmla="*/ 66 w 119"/>
                    <a:gd name="T41" fmla="*/ 82 h 203"/>
                    <a:gd name="T42" fmla="*/ 90 w 119"/>
                    <a:gd name="T43" fmla="*/ 16 h 203"/>
                    <a:gd name="T44" fmla="*/ 84 w 119"/>
                    <a:gd name="T45" fmla="*/ 2 h 203"/>
                    <a:gd name="T46" fmla="*/ 70 w 119"/>
                    <a:gd name="T47" fmla="*/ 9 h 203"/>
                    <a:gd name="T48" fmla="*/ 46 w 119"/>
                    <a:gd name="T49" fmla="*/ 75 h 203"/>
                    <a:gd name="T50" fmla="*/ 25 w 119"/>
                    <a:gd name="T51" fmla="*/ 67 h 203"/>
                    <a:gd name="T52" fmla="*/ 22 w 119"/>
                    <a:gd name="T53" fmla="*/ 162 h 203"/>
                    <a:gd name="T54" fmla="*/ 17 w 119"/>
                    <a:gd name="T55" fmla="*/ 160 h 203"/>
                    <a:gd name="T56" fmla="*/ 20 w 119"/>
                    <a:gd name="T57" fmla="*/ 105 h 203"/>
                    <a:gd name="T58" fmla="*/ 10 w 119"/>
                    <a:gd name="T59" fmla="*/ 96 h 203"/>
                    <a:gd name="T60" fmla="*/ 2 w 119"/>
                    <a:gd name="T61" fmla="*/ 10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203">
                      <a:moveTo>
                        <a:pt x="2" y="105"/>
                      </a:moveTo>
                      <a:cubicBezTo>
                        <a:pt x="0" y="161"/>
                        <a:pt x="0" y="161"/>
                        <a:pt x="0" y="161"/>
                      </a:cubicBezTo>
                      <a:cubicBezTo>
                        <a:pt x="1" y="163"/>
                        <a:pt x="1" y="163"/>
                        <a:pt x="1" y="163"/>
                      </a:cubicBezTo>
                      <a:cubicBezTo>
                        <a:pt x="1" y="181"/>
                        <a:pt x="14" y="191"/>
                        <a:pt x="20" y="193"/>
                      </a:cubicBezTo>
                      <a:cubicBezTo>
                        <a:pt x="24" y="194"/>
                        <a:pt x="23" y="194"/>
                        <a:pt x="28" y="196"/>
                      </a:cubicBezTo>
                      <a:cubicBezTo>
                        <a:pt x="29" y="196"/>
                        <a:pt x="30" y="197"/>
                        <a:pt x="31" y="197"/>
                      </a:cubicBezTo>
                      <a:cubicBezTo>
                        <a:pt x="36" y="199"/>
                        <a:pt x="35" y="198"/>
                        <a:pt x="39" y="200"/>
                      </a:cubicBezTo>
                      <a:cubicBezTo>
                        <a:pt x="45" y="202"/>
                        <a:pt x="62" y="203"/>
                        <a:pt x="73" y="189"/>
                      </a:cubicBezTo>
                      <a:cubicBezTo>
                        <a:pt x="75" y="188"/>
                        <a:pt x="75" y="188"/>
                        <a:pt x="75" y="188"/>
                      </a:cubicBezTo>
                      <a:cubicBezTo>
                        <a:pt x="109" y="143"/>
                        <a:pt x="109" y="143"/>
                        <a:pt x="109" y="143"/>
                      </a:cubicBezTo>
                      <a:cubicBezTo>
                        <a:pt x="112" y="139"/>
                        <a:pt x="111" y="133"/>
                        <a:pt x="108" y="131"/>
                      </a:cubicBezTo>
                      <a:cubicBezTo>
                        <a:pt x="104" y="128"/>
                        <a:pt x="98" y="129"/>
                        <a:pt x="95" y="132"/>
                      </a:cubicBezTo>
                      <a:cubicBezTo>
                        <a:pt x="62" y="176"/>
                        <a:pt x="62" y="176"/>
                        <a:pt x="62" y="176"/>
                      </a:cubicBezTo>
                      <a:cubicBezTo>
                        <a:pt x="57" y="174"/>
                        <a:pt x="57" y="174"/>
                        <a:pt x="57" y="174"/>
                      </a:cubicBezTo>
                      <a:cubicBezTo>
                        <a:pt x="115" y="99"/>
                        <a:pt x="115" y="99"/>
                        <a:pt x="115" y="99"/>
                      </a:cubicBezTo>
                      <a:cubicBezTo>
                        <a:pt x="94" y="91"/>
                        <a:pt x="94" y="91"/>
                        <a:pt x="94" y="91"/>
                      </a:cubicBezTo>
                      <a:cubicBezTo>
                        <a:pt x="117" y="26"/>
                        <a:pt x="117" y="26"/>
                        <a:pt x="117" y="26"/>
                      </a:cubicBezTo>
                      <a:cubicBezTo>
                        <a:pt x="119" y="20"/>
                        <a:pt x="116" y="14"/>
                        <a:pt x="110" y="12"/>
                      </a:cubicBezTo>
                      <a:cubicBezTo>
                        <a:pt x="105" y="10"/>
                        <a:pt x="100" y="13"/>
                        <a:pt x="98" y="19"/>
                      </a:cubicBezTo>
                      <a:cubicBezTo>
                        <a:pt x="74" y="84"/>
                        <a:pt x="74" y="84"/>
                        <a:pt x="74" y="84"/>
                      </a:cubicBezTo>
                      <a:cubicBezTo>
                        <a:pt x="66" y="82"/>
                        <a:pt x="66" y="82"/>
                        <a:pt x="66" y="82"/>
                      </a:cubicBezTo>
                      <a:cubicBezTo>
                        <a:pt x="90" y="16"/>
                        <a:pt x="90" y="16"/>
                        <a:pt x="90" y="16"/>
                      </a:cubicBezTo>
                      <a:cubicBezTo>
                        <a:pt x="92" y="10"/>
                        <a:pt x="90" y="4"/>
                        <a:pt x="84" y="2"/>
                      </a:cubicBezTo>
                      <a:cubicBezTo>
                        <a:pt x="78" y="0"/>
                        <a:pt x="72" y="3"/>
                        <a:pt x="70" y="9"/>
                      </a:cubicBezTo>
                      <a:cubicBezTo>
                        <a:pt x="46" y="75"/>
                        <a:pt x="46" y="75"/>
                        <a:pt x="46" y="75"/>
                      </a:cubicBezTo>
                      <a:cubicBezTo>
                        <a:pt x="25" y="67"/>
                        <a:pt x="25" y="67"/>
                        <a:pt x="25" y="67"/>
                      </a:cubicBezTo>
                      <a:cubicBezTo>
                        <a:pt x="22" y="162"/>
                        <a:pt x="22" y="162"/>
                        <a:pt x="22" y="162"/>
                      </a:cubicBezTo>
                      <a:cubicBezTo>
                        <a:pt x="17" y="160"/>
                        <a:pt x="17" y="160"/>
                        <a:pt x="17" y="160"/>
                      </a:cubicBezTo>
                      <a:cubicBezTo>
                        <a:pt x="20" y="105"/>
                        <a:pt x="20" y="105"/>
                        <a:pt x="20" y="105"/>
                      </a:cubicBezTo>
                      <a:cubicBezTo>
                        <a:pt x="19" y="101"/>
                        <a:pt x="15" y="97"/>
                        <a:pt x="10" y="96"/>
                      </a:cubicBezTo>
                      <a:cubicBezTo>
                        <a:pt x="6" y="96"/>
                        <a:pt x="2" y="100"/>
                        <a:pt x="2" y="10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1" name="Group 140"/>
              <p:cNvGrpSpPr/>
              <p:nvPr/>
            </p:nvGrpSpPr>
            <p:grpSpPr>
              <a:xfrm>
                <a:off x="3856108" y="1757731"/>
                <a:ext cx="412708" cy="712208"/>
                <a:chOff x="9772651" y="1276350"/>
                <a:chExt cx="457200" cy="788988"/>
              </a:xfrm>
              <a:solidFill>
                <a:srgbClr val="49A3DB"/>
              </a:solidFill>
            </p:grpSpPr>
            <p:sp>
              <p:nvSpPr>
                <p:cNvPr id="32" name="Freeform 30"/>
                <p:cNvSpPr/>
                <p:nvPr/>
              </p:nvSpPr>
              <p:spPr bwMode="auto">
                <a:xfrm>
                  <a:off x="10037763" y="1276350"/>
                  <a:ext cx="163513" cy="160337"/>
                </a:xfrm>
                <a:custGeom>
                  <a:avLst/>
                  <a:gdLst>
                    <a:gd name="T0" fmla="*/ 47 w 52"/>
                    <a:gd name="T1" fmla="*/ 34 h 51"/>
                    <a:gd name="T2" fmla="*/ 34 w 52"/>
                    <a:gd name="T3" fmla="*/ 5 h 51"/>
                    <a:gd name="T4" fmla="*/ 5 w 52"/>
                    <a:gd name="T5" fmla="*/ 17 h 51"/>
                    <a:gd name="T6" fmla="*/ 18 w 52"/>
                    <a:gd name="T7" fmla="*/ 47 h 51"/>
                    <a:gd name="T8" fmla="*/ 47 w 52"/>
                    <a:gd name="T9" fmla="*/ 34 h 51"/>
                  </a:gdLst>
                  <a:ahLst/>
                  <a:cxnLst>
                    <a:cxn ang="0">
                      <a:pos x="T0" y="T1"/>
                    </a:cxn>
                    <a:cxn ang="0">
                      <a:pos x="T2" y="T3"/>
                    </a:cxn>
                    <a:cxn ang="0">
                      <a:pos x="T4" y="T5"/>
                    </a:cxn>
                    <a:cxn ang="0">
                      <a:pos x="T6" y="T7"/>
                    </a:cxn>
                    <a:cxn ang="0">
                      <a:pos x="T8" y="T9"/>
                    </a:cxn>
                  </a:cxnLst>
                  <a:rect l="0" t="0" r="r" b="b"/>
                  <a:pathLst>
                    <a:path w="52" h="51">
                      <a:moveTo>
                        <a:pt x="47" y="34"/>
                      </a:moveTo>
                      <a:cubicBezTo>
                        <a:pt x="52" y="23"/>
                        <a:pt x="46" y="9"/>
                        <a:pt x="34" y="5"/>
                      </a:cubicBezTo>
                      <a:cubicBezTo>
                        <a:pt x="23" y="0"/>
                        <a:pt x="10" y="6"/>
                        <a:pt x="5" y="17"/>
                      </a:cubicBezTo>
                      <a:cubicBezTo>
                        <a:pt x="0" y="29"/>
                        <a:pt x="6" y="42"/>
                        <a:pt x="18" y="47"/>
                      </a:cubicBezTo>
                      <a:cubicBezTo>
                        <a:pt x="30" y="51"/>
                        <a:pt x="43" y="46"/>
                        <a:pt x="47" y="3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Freeform 31"/>
                <p:cNvSpPr/>
                <p:nvPr/>
              </p:nvSpPr>
              <p:spPr bwMode="auto">
                <a:xfrm>
                  <a:off x="9772651" y="1392238"/>
                  <a:ext cx="457200" cy="673100"/>
                </a:xfrm>
                <a:custGeom>
                  <a:avLst/>
                  <a:gdLst>
                    <a:gd name="T0" fmla="*/ 39 w 145"/>
                    <a:gd name="T1" fmla="*/ 21 h 213"/>
                    <a:gd name="T2" fmla="*/ 79 w 145"/>
                    <a:gd name="T3" fmla="*/ 6 h 213"/>
                    <a:gd name="T4" fmla="*/ 108 w 145"/>
                    <a:gd name="T5" fmla="*/ 17 h 213"/>
                    <a:gd name="T6" fmla="*/ 110 w 145"/>
                    <a:gd name="T7" fmla="*/ 18 h 213"/>
                    <a:gd name="T8" fmla="*/ 121 w 145"/>
                    <a:gd name="T9" fmla="*/ 22 h 213"/>
                    <a:gd name="T10" fmla="*/ 139 w 145"/>
                    <a:gd name="T11" fmla="*/ 61 h 213"/>
                    <a:gd name="T12" fmla="*/ 139 w 145"/>
                    <a:gd name="T13" fmla="*/ 61 h 213"/>
                    <a:gd name="T14" fmla="*/ 117 w 145"/>
                    <a:gd name="T15" fmla="*/ 116 h 213"/>
                    <a:gd name="T16" fmla="*/ 104 w 145"/>
                    <a:gd name="T17" fmla="*/ 122 h 213"/>
                    <a:gd name="T18" fmla="*/ 99 w 145"/>
                    <a:gd name="T19" fmla="*/ 109 h 213"/>
                    <a:gd name="T20" fmla="*/ 112 w 145"/>
                    <a:gd name="T21" fmla="*/ 76 h 213"/>
                    <a:gd name="T22" fmla="*/ 119 w 145"/>
                    <a:gd name="T23" fmla="*/ 58 h 213"/>
                    <a:gd name="T24" fmla="*/ 114 w 145"/>
                    <a:gd name="T25" fmla="*/ 56 h 213"/>
                    <a:gd name="T26" fmla="*/ 106 w 145"/>
                    <a:gd name="T27" fmla="*/ 77 h 213"/>
                    <a:gd name="T28" fmla="*/ 92 w 145"/>
                    <a:gd name="T29" fmla="*/ 112 h 213"/>
                    <a:gd name="T30" fmla="*/ 91 w 145"/>
                    <a:gd name="T31" fmla="*/ 116 h 213"/>
                    <a:gd name="T32" fmla="*/ 56 w 145"/>
                    <a:gd name="T33" fmla="*/ 202 h 213"/>
                    <a:gd name="T34" fmla="*/ 39 w 145"/>
                    <a:gd name="T35" fmla="*/ 210 h 213"/>
                    <a:gd name="T36" fmla="*/ 32 w 145"/>
                    <a:gd name="T37" fmla="*/ 193 h 213"/>
                    <a:gd name="T38" fmla="*/ 67 w 145"/>
                    <a:gd name="T39" fmla="*/ 107 h 213"/>
                    <a:gd name="T40" fmla="*/ 61 w 145"/>
                    <a:gd name="T41" fmla="*/ 105 h 213"/>
                    <a:gd name="T42" fmla="*/ 27 w 145"/>
                    <a:gd name="T43" fmla="*/ 191 h 213"/>
                    <a:gd name="T44" fmla="*/ 10 w 145"/>
                    <a:gd name="T45" fmla="*/ 198 h 213"/>
                    <a:gd name="T46" fmla="*/ 3 w 145"/>
                    <a:gd name="T47" fmla="*/ 181 h 213"/>
                    <a:gd name="T48" fmla="*/ 37 w 145"/>
                    <a:gd name="T49" fmla="*/ 95 h 213"/>
                    <a:gd name="T50" fmla="*/ 39 w 145"/>
                    <a:gd name="T51" fmla="*/ 90 h 213"/>
                    <a:gd name="T52" fmla="*/ 52 w 145"/>
                    <a:gd name="T53" fmla="*/ 55 h 213"/>
                    <a:gd name="T54" fmla="*/ 61 w 145"/>
                    <a:gd name="T55" fmla="*/ 35 h 213"/>
                    <a:gd name="T56" fmla="*/ 56 w 145"/>
                    <a:gd name="T57" fmla="*/ 33 h 213"/>
                    <a:gd name="T58" fmla="*/ 49 w 145"/>
                    <a:gd name="T59" fmla="*/ 51 h 213"/>
                    <a:gd name="T60" fmla="*/ 36 w 145"/>
                    <a:gd name="T61" fmla="*/ 84 h 213"/>
                    <a:gd name="T62" fmla="*/ 23 w 145"/>
                    <a:gd name="T63" fmla="*/ 90 h 213"/>
                    <a:gd name="T64" fmla="*/ 17 w 145"/>
                    <a:gd name="T65" fmla="*/ 77 h 213"/>
                    <a:gd name="T66" fmla="*/ 39 w 145"/>
                    <a:gd name="T67" fmla="*/ 21 h 213"/>
                    <a:gd name="T68" fmla="*/ 39 w 145"/>
                    <a:gd name="T69"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213">
                      <a:moveTo>
                        <a:pt x="39" y="21"/>
                      </a:moveTo>
                      <a:cubicBezTo>
                        <a:pt x="45" y="7"/>
                        <a:pt x="64" y="0"/>
                        <a:pt x="79" y="6"/>
                      </a:cubicBezTo>
                      <a:cubicBezTo>
                        <a:pt x="108" y="17"/>
                        <a:pt x="108" y="17"/>
                        <a:pt x="108" y="17"/>
                      </a:cubicBezTo>
                      <a:cubicBezTo>
                        <a:pt x="110" y="18"/>
                        <a:pt x="110" y="18"/>
                        <a:pt x="110" y="18"/>
                      </a:cubicBezTo>
                      <a:cubicBezTo>
                        <a:pt x="121" y="22"/>
                        <a:pt x="121" y="22"/>
                        <a:pt x="121" y="22"/>
                      </a:cubicBezTo>
                      <a:cubicBezTo>
                        <a:pt x="136" y="28"/>
                        <a:pt x="145" y="46"/>
                        <a:pt x="139" y="61"/>
                      </a:cubicBezTo>
                      <a:cubicBezTo>
                        <a:pt x="139" y="61"/>
                        <a:pt x="139" y="61"/>
                        <a:pt x="139" y="61"/>
                      </a:cubicBezTo>
                      <a:cubicBezTo>
                        <a:pt x="117" y="116"/>
                        <a:pt x="117" y="116"/>
                        <a:pt x="117" y="116"/>
                      </a:cubicBezTo>
                      <a:cubicBezTo>
                        <a:pt x="115" y="122"/>
                        <a:pt x="109" y="124"/>
                        <a:pt x="104" y="122"/>
                      </a:cubicBezTo>
                      <a:cubicBezTo>
                        <a:pt x="99" y="120"/>
                        <a:pt x="97" y="115"/>
                        <a:pt x="99" y="109"/>
                      </a:cubicBezTo>
                      <a:cubicBezTo>
                        <a:pt x="112" y="76"/>
                        <a:pt x="112" y="76"/>
                        <a:pt x="112" y="76"/>
                      </a:cubicBezTo>
                      <a:cubicBezTo>
                        <a:pt x="119" y="58"/>
                        <a:pt x="119" y="58"/>
                        <a:pt x="119" y="58"/>
                      </a:cubicBezTo>
                      <a:cubicBezTo>
                        <a:pt x="114" y="56"/>
                        <a:pt x="114" y="56"/>
                        <a:pt x="114" y="56"/>
                      </a:cubicBezTo>
                      <a:cubicBezTo>
                        <a:pt x="106" y="77"/>
                        <a:pt x="106" y="77"/>
                        <a:pt x="106" y="77"/>
                      </a:cubicBezTo>
                      <a:cubicBezTo>
                        <a:pt x="92" y="112"/>
                        <a:pt x="92" y="112"/>
                        <a:pt x="92" y="112"/>
                      </a:cubicBezTo>
                      <a:cubicBezTo>
                        <a:pt x="91" y="116"/>
                        <a:pt x="91" y="116"/>
                        <a:pt x="91" y="116"/>
                      </a:cubicBezTo>
                      <a:cubicBezTo>
                        <a:pt x="56" y="202"/>
                        <a:pt x="56" y="202"/>
                        <a:pt x="56" y="202"/>
                      </a:cubicBezTo>
                      <a:cubicBezTo>
                        <a:pt x="54" y="209"/>
                        <a:pt x="46" y="213"/>
                        <a:pt x="39" y="210"/>
                      </a:cubicBezTo>
                      <a:cubicBezTo>
                        <a:pt x="32" y="207"/>
                        <a:pt x="30" y="200"/>
                        <a:pt x="32" y="193"/>
                      </a:cubicBezTo>
                      <a:cubicBezTo>
                        <a:pt x="67" y="107"/>
                        <a:pt x="67" y="107"/>
                        <a:pt x="67" y="107"/>
                      </a:cubicBezTo>
                      <a:cubicBezTo>
                        <a:pt x="61" y="105"/>
                        <a:pt x="61" y="105"/>
                        <a:pt x="61" y="105"/>
                      </a:cubicBezTo>
                      <a:cubicBezTo>
                        <a:pt x="27" y="191"/>
                        <a:pt x="27" y="191"/>
                        <a:pt x="27" y="191"/>
                      </a:cubicBezTo>
                      <a:cubicBezTo>
                        <a:pt x="24" y="197"/>
                        <a:pt x="17" y="201"/>
                        <a:pt x="10" y="198"/>
                      </a:cubicBezTo>
                      <a:cubicBezTo>
                        <a:pt x="3" y="196"/>
                        <a:pt x="0" y="188"/>
                        <a:pt x="3" y="181"/>
                      </a:cubicBezTo>
                      <a:cubicBezTo>
                        <a:pt x="37" y="95"/>
                        <a:pt x="37" y="95"/>
                        <a:pt x="37" y="95"/>
                      </a:cubicBezTo>
                      <a:cubicBezTo>
                        <a:pt x="39" y="90"/>
                        <a:pt x="39" y="90"/>
                        <a:pt x="39" y="90"/>
                      </a:cubicBezTo>
                      <a:cubicBezTo>
                        <a:pt x="52" y="55"/>
                        <a:pt x="52" y="55"/>
                        <a:pt x="52" y="55"/>
                      </a:cubicBezTo>
                      <a:cubicBezTo>
                        <a:pt x="61" y="35"/>
                        <a:pt x="61" y="35"/>
                        <a:pt x="61" y="35"/>
                      </a:cubicBezTo>
                      <a:cubicBezTo>
                        <a:pt x="56" y="33"/>
                        <a:pt x="56" y="33"/>
                        <a:pt x="56" y="33"/>
                      </a:cubicBezTo>
                      <a:cubicBezTo>
                        <a:pt x="49" y="51"/>
                        <a:pt x="49" y="51"/>
                        <a:pt x="49" y="51"/>
                      </a:cubicBezTo>
                      <a:cubicBezTo>
                        <a:pt x="36" y="84"/>
                        <a:pt x="36" y="84"/>
                        <a:pt x="36" y="84"/>
                      </a:cubicBezTo>
                      <a:cubicBezTo>
                        <a:pt x="33" y="90"/>
                        <a:pt x="29" y="92"/>
                        <a:pt x="23" y="90"/>
                      </a:cubicBezTo>
                      <a:cubicBezTo>
                        <a:pt x="18" y="88"/>
                        <a:pt x="15" y="82"/>
                        <a:pt x="17" y="77"/>
                      </a:cubicBezTo>
                      <a:cubicBezTo>
                        <a:pt x="39" y="21"/>
                        <a:pt x="39" y="21"/>
                        <a:pt x="39" y="21"/>
                      </a:cubicBezTo>
                      <a:cubicBezTo>
                        <a:pt x="39" y="21"/>
                        <a:pt x="39" y="21"/>
                        <a:pt x="39" y="2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4" name="Group 141"/>
              <p:cNvGrpSpPr/>
              <p:nvPr/>
            </p:nvGrpSpPr>
            <p:grpSpPr>
              <a:xfrm>
                <a:off x="1783971" y="5254283"/>
                <a:ext cx="447100" cy="677815"/>
                <a:chOff x="7477126" y="5149850"/>
                <a:chExt cx="495300" cy="750887"/>
              </a:xfrm>
              <a:solidFill>
                <a:srgbClr val="1E6B9A"/>
              </a:solidFill>
            </p:grpSpPr>
            <p:sp>
              <p:nvSpPr>
                <p:cNvPr id="35" name="Freeform 32"/>
                <p:cNvSpPr/>
                <p:nvPr/>
              </p:nvSpPr>
              <p:spPr bwMode="auto">
                <a:xfrm>
                  <a:off x="7477126" y="5740400"/>
                  <a:ext cx="161925" cy="160337"/>
                </a:xfrm>
                <a:custGeom>
                  <a:avLst/>
                  <a:gdLst>
                    <a:gd name="T0" fmla="*/ 45 w 51"/>
                    <a:gd name="T1" fmla="*/ 36 h 51"/>
                    <a:gd name="T2" fmla="*/ 15 w 51"/>
                    <a:gd name="T3" fmla="*/ 45 h 51"/>
                    <a:gd name="T4" fmla="*/ 6 w 51"/>
                    <a:gd name="T5" fmla="*/ 14 h 51"/>
                    <a:gd name="T6" fmla="*/ 36 w 51"/>
                    <a:gd name="T7" fmla="*/ 6 h 51"/>
                    <a:gd name="T8" fmla="*/ 45 w 51"/>
                    <a:gd name="T9" fmla="*/ 36 h 51"/>
                  </a:gdLst>
                  <a:ahLst/>
                  <a:cxnLst>
                    <a:cxn ang="0">
                      <a:pos x="T0" y="T1"/>
                    </a:cxn>
                    <a:cxn ang="0">
                      <a:pos x="T2" y="T3"/>
                    </a:cxn>
                    <a:cxn ang="0">
                      <a:pos x="T4" y="T5"/>
                    </a:cxn>
                    <a:cxn ang="0">
                      <a:pos x="T6" y="T7"/>
                    </a:cxn>
                    <a:cxn ang="0">
                      <a:pos x="T8" y="T9"/>
                    </a:cxn>
                  </a:cxnLst>
                  <a:rect l="0" t="0" r="r" b="b"/>
                  <a:pathLst>
                    <a:path w="51" h="51">
                      <a:moveTo>
                        <a:pt x="45" y="36"/>
                      </a:moveTo>
                      <a:cubicBezTo>
                        <a:pt x="39" y="47"/>
                        <a:pt x="25" y="51"/>
                        <a:pt x="15" y="45"/>
                      </a:cubicBezTo>
                      <a:cubicBezTo>
                        <a:pt x="4" y="39"/>
                        <a:pt x="0" y="25"/>
                        <a:pt x="6" y="14"/>
                      </a:cubicBezTo>
                      <a:cubicBezTo>
                        <a:pt x="11" y="4"/>
                        <a:pt x="25" y="0"/>
                        <a:pt x="36" y="6"/>
                      </a:cubicBezTo>
                      <a:cubicBezTo>
                        <a:pt x="47" y="12"/>
                        <a:pt x="51" y="25"/>
                        <a:pt x="45" y="3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33"/>
                <p:cNvSpPr/>
                <p:nvPr/>
              </p:nvSpPr>
              <p:spPr bwMode="auto">
                <a:xfrm>
                  <a:off x="7521576" y="5149850"/>
                  <a:ext cx="450850" cy="622300"/>
                </a:xfrm>
                <a:custGeom>
                  <a:avLst/>
                  <a:gdLst>
                    <a:gd name="T0" fmla="*/ 14 w 143"/>
                    <a:gd name="T1" fmla="*/ 91 h 197"/>
                    <a:gd name="T2" fmla="*/ 3 w 143"/>
                    <a:gd name="T3" fmla="*/ 146 h 197"/>
                    <a:gd name="T4" fmla="*/ 3 w 143"/>
                    <a:gd name="T5" fmla="*/ 148 h 197"/>
                    <a:gd name="T6" fmla="*/ 17 w 143"/>
                    <a:gd name="T7" fmla="*/ 180 h 197"/>
                    <a:gd name="T8" fmla="*/ 25 w 143"/>
                    <a:gd name="T9" fmla="*/ 185 h 197"/>
                    <a:gd name="T10" fmla="*/ 28 w 143"/>
                    <a:gd name="T11" fmla="*/ 186 h 197"/>
                    <a:gd name="T12" fmla="*/ 35 w 143"/>
                    <a:gd name="T13" fmla="*/ 190 h 197"/>
                    <a:gd name="T14" fmla="*/ 70 w 143"/>
                    <a:gd name="T15" fmla="*/ 185 h 197"/>
                    <a:gd name="T16" fmla="*/ 72 w 143"/>
                    <a:gd name="T17" fmla="*/ 184 h 197"/>
                    <a:gd name="T18" fmla="*/ 113 w 143"/>
                    <a:gd name="T19" fmla="*/ 145 h 197"/>
                    <a:gd name="T20" fmla="*/ 114 w 143"/>
                    <a:gd name="T21" fmla="*/ 133 h 197"/>
                    <a:gd name="T22" fmla="*/ 101 w 143"/>
                    <a:gd name="T23" fmla="*/ 132 h 197"/>
                    <a:gd name="T24" fmla="*/ 62 w 143"/>
                    <a:gd name="T25" fmla="*/ 170 h 197"/>
                    <a:gd name="T26" fmla="*/ 57 w 143"/>
                    <a:gd name="T27" fmla="*/ 168 h 197"/>
                    <a:gd name="T28" fmla="*/ 127 w 143"/>
                    <a:gd name="T29" fmla="*/ 103 h 197"/>
                    <a:gd name="T30" fmla="*/ 106 w 143"/>
                    <a:gd name="T31" fmla="*/ 92 h 197"/>
                    <a:gd name="T32" fmla="*/ 140 w 143"/>
                    <a:gd name="T33" fmla="*/ 31 h 197"/>
                    <a:gd name="T34" fmla="*/ 135 w 143"/>
                    <a:gd name="T35" fmla="*/ 16 h 197"/>
                    <a:gd name="T36" fmla="*/ 122 w 143"/>
                    <a:gd name="T37" fmla="*/ 21 h 197"/>
                    <a:gd name="T38" fmla="*/ 88 w 143"/>
                    <a:gd name="T39" fmla="*/ 82 h 197"/>
                    <a:gd name="T40" fmla="*/ 81 w 143"/>
                    <a:gd name="T41" fmla="*/ 78 h 197"/>
                    <a:gd name="T42" fmla="*/ 114 w 143"/>
                    <a:gd name="T43" fmla="*/ 17 h 197"/>
                    <a:gd name="T44" fmla="*/ 111 w 143"/>
                    <a:gd name="T45" fmla="*/ 3 h 197"/>
                    <a:gd name="T46" fmla="*/ 96 w 143"/>
                    <a:gd name="T47" fmla="*/ 7 h 197"/>
                    <a:gd name="T48" fmla="*/ 62 w 143"/>
                    <a:gd name="T49" fmla="*/ 68 h 197"/>
                    <a:gd name="T50" fmla="*/ 42 w 143"/>
                    <a:gd name="T51" fmla="*/ 57 h 197"/>
                    <a:gd name="T52" fmla="*/ 24 w 143"/>
                    <a:gd name="T53" fmla="*/ 150 h 197"/>
                    <a:gd name="T54" fmla="*/ 20 w 143"/>
                    <a:gd name="T55" fmla="*/ 148 h 197"/>
                    <a:gd name="T56" fmla="*/ 32 w 143"/>
                    <a:gd name="T57" fmla="*/ 94 h 197"/>
                    <a:gd name="T58" fmla="*/ 23 w 143"/>
                    <a:gd name="T59" fmla="*/ 83 h 197"/>
                    <a:gd name="T60" fmla="*/ 14 w 143"/>
                    <a:gd name="T61" fmla="*/ 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3" h="197">
                      <a:moveTo>
                        <a:pt x="14" y="91"/>
                      </a:moveTo>
                      <a:cubicBezTo>
                        <a:pt x="3" y="146"/>
                        <a:pt x="3" y="146"/>
                        <a:pt x="3" y="146"/>
                      </a:cubicBezTo>
                      <a:cubicBezTo>
                        <a:pt x="3" y="148"/>
                        <a:pt x="3" y="148"/>
                        <a:pt x="3" y="148"/>
                      </a:cubicBezTo>
                      <a:cubicBezTo>
                        <a:pt x="0" y="166"/>
                        <a:pt x="12" y="177"/>
                        <a:pt x="17" y="180"/>
                      </a:cubicBezTo>
                      <a:cubicBezTo>
                        <a:pt x="21" y="183"/>
                        <a:pt x="20" y="182"/>
                        <a:pt x="25" y="185"/>
                      </a:cubicBezTo>
                      <a:cubicBezTo>
                        <a:pt x="26" y="185"/>
                        <a:pt x="27" y="186"/>
                        <a:pt x="28" y="186"/>
                      </a:cubicBezTo>
                      <a:cubicBezTo>
                        <a:pt x="32" y="189"/>
                        <a:pt x="31" y="188"/>
                        <a:pt x="35" y="190"/>
                      </a:cubicBezTo>
                      <a:cubicBezTo>
                        <a:pt x="41" y="193"/>
                        <a:pt x="57" y="197"/>
                        <a:pt x="70" y="185"/>
                      </a:cubicBezTo>
                      <a:cubicBezTo>
                        <a:pt x="72" y="184"/>
                        <a:pt x="72" y="184"/>
                        <a:pt x="72" y="184"/>
                      </a:cubicBezTo>
                      <a:cubicBezTo>
                        <a:pt x="113" y="145"/>
                        <a:pt x="113" y="145"/>
                        <a:pt x="113" y="145"/>
                      </a:cubicBezTo>
                      <a:cubicBezTo>
                        <a:pt x="117" y="142"/>
                        <a:pt x="117" y="136"/>
                        <a:pt x="114" y="133"/>
                      </a:cubicBezTo>
                      <a:cubicBezTo>
                        <a:pt x="110" y="130"/>
                        <a:pt x="105" y="130"/>
                        <a:pt x="101" y="132"/>
                      </a:cubicBezTo>
                      <a:cubicBezTo>
                        <a:pt x="62" y="170"/>
                        <a:pt x="62" y="170"/>
                        <a:pt x="62" y="170"/>
                      </a:cubicBezTo>
                      <a:cubicBezTo>
                        <a:pt x="57" y="168"/>
                        <a:pt x="57" y="168"/>
                        <a:pt x="57" y="168"/>
                      </a:cubicBezTo>
                      <a:cubicBezTo>
                        <a:pt x="127" y="103"/>
                        <a:pt x="127" y="103"/>
                        <a:pt x="127" y="103"/>
                      </a:cubicBezTo>
                      <a:cubicBezTo>
                        <a:pt x="106" y="92"/>
                        <a:pt x="106" y="92"/>
                        <a:pt x="106" y="92"/>
                      </a:cubicBezTo>
                      <a:cubicBezTo>
                        <a:pt x="140" y="31"/>
                        <a:pt x="140" y="31"/>
                        <a:pt x="140" y="31"/>
                      </a:cubicBezTo>
                      <a:cubicBezTo>
                        <a:pt x="143" y="26"/>
                        <a:pt x="141" y="19"/>
                        <a:pt x="135" y="16"/>
                      </a:cubicBezTo>
                      <a:cubicBezTo>
                        <a:pt x="130" y="13"/>
                        <a:pt x="125" y="16"/>
                        <a:pt x="122" y="21"/>
                      </a:cubicBezTo>
                      <a:cubicBezTo>
                        <a:pt x="88" y="82"/>
                        <a:pt x="88" y="82"/>
                        <a:pt x="88" y="82"/>
                      </a:cubicBezTo>
                      <a:cubicBezTo>
                        <a:pt x="81" y="78"/>
                        <a:pt x="81" y="78"/>
                        <a:pt x="81" y="78"/>
                      </a:cubicBezTo>
                      <a:cubicBezTo>
                        <a:pt x="114" y="17"/>
                        <a:pt x="114" y="17"/>
                        <a:pt x="114" y="17"/>
                      </a:cubicBezTo>
                      <a:cubicBezTo>
                        <a:pt x="117" y="11"/>
                        <a:pt x="116" y="5"/>
                        <a:pt x="111" y="3"/>
                      </a:cubicBezTo>
                      <a:cubicBezTo>
                        <a:pt x="105" y="0"/>
                        <a:pt x="99" y="1"/>
                        <a:pt x="96" y="7"/>
                      </a:cubicBezTo>
                      <a:cubicBezTo>
                        <a:pt x="62" y="68"/>
                        <a:pt x="62" y="68"/>
                        <a:pt x="62" y="68"/>
                      </a:cubicBezTo>
                      <a:cubicBezTo>
                        <a:pt x="42" y="57"/>
                        <a:pt x="42" y="57"/>
                        <a:pt x="42" y="57"/>
                      </a:cubicBezTo>
                      <a:cubicBezTo>
                        <a:pt x="24" y="150"/>
                        <a:pt x="24" y="150"/>
                        <a:pt x="24" y="150"/>
                      </a:cubicBezTo>
                      <a:cubicBezTo>
                        <a:pt x="20" y="148"/>
                        <a:pt x="20" y="148"/>
                        <a:pt x="20" y="148"/>
                      </a:cubicBezTo>
                      <a:cubicBezTo>
                        <a:pt x="32" y="94"/>
                        <a:pt x="32" y="94"/>
                        <a:pt x="32" y="94"/>
                      </a:cubicBezTo>
                      <a:cubicBezTo>
                        <a:pt x="31" y="89"/>
                        <a:pt x="28" y="85"/>
                        <a:pt x="23" y="83"/>
                      </a:cubicBezTo>
                      <a:cubicBezTo>
                        <a:pt x="19" y="83"/>
                        <a:pt x="15" y="86"/>
                        <a:pt x="14" y="9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7" name="Group 142"/>
              <p:cNvGrpSpPr/>
              <p:nvPr/>
            </p:nvGrpSpPr>
            <p:grpSpPr>
              <a:xfrm>
                <a:off x="4063895" y="2025705"/>
                <a:ext cx="554577" cy="611896"/>
                <a:chOff x="10002838" y="1573213"/>
                <a:chExt cx="614363" cy="677862"/>
              </a:xfrm>
              <a:solidFill>
                <a:srgbClr val="49A3DB"/>
              </a:solidFill>
            </p:grpSpPr>
            <p:sp>
              <p:nvSpPr>
                <p:cNvPr id="38" name="Freeform 34"/>
                <p:cNvSpPr/>
                <p:nvPr/>
              </p:nvSpPr>
              <p:spPr bwMode="auto">
                <a:xfrm>
                  <a:off x="10456863" y="1573213"/>
                  <a:ext cx="160338" cy="157162"/>
                </a:xfrm>
                <a:custGeom>
                  <a:avLst/>
                  <a:gdLst>
                    <a:gd name="T0" fmla="*/ 43 w 51"/>
                    <a:gd name="T1" fmla="*/ 40 h 50"/>
                    <a:gd name="T2" fmla="*/ 40 w 51"/>
                    <a:gd name="T3" fmla="*/ 8 h 50"/>
                    <a:gd name="T4" fmla="*/ 8 w 51"/>
                    <a:gd name="T5" fmla="*/ 10 h 50"/>
                    <a:gd name="T6" fmla="*/ 11 w 51"/>
                    <a:gd name="T7" fmla="*/ 42 h 50"/>
                    <a:gd name="T8" fmla="*/ 43 w 51"/>
                    <a:gd name="T9" fmla="*/ 40 h 50"/>
                  </a:gdLst>
                  <a:ahLst/>
                  <a:cxnLst>
                    <a:cxn ang="0">
                      <a:pos x="T0" y="T1"/>
                    </a:cxn>
                    <a:cxn ang="0">
                      <a:pos x="T2" y="T3"/>
                    </a:cxn>
                    <a:cxn ang="0">
                      <a:pos x="T4" y="T5"/>
                    </a:cxn>
                    <a:cxn ang="0">
                      <a:pos x="T6" y="T7"/>
                    </a:cxn>
                    <a:cxn ang="0">
                      <a:pos x="T8" y="T9"/>
                    </a:cxn>
                  </a:cxnLst>
                  <a:rect l="0" t="0" r="r" b="b"/>
                  <a:pathLst>
                    <a:path w="51" h="50">
                      <a:moveTo>
                        <a:pt x="43" y="40"/>
                      </a:moveTo>
                      <a:cubicBezTo>
                        <a:pt x="51" y="30"/>
                        <a:pt x="50" y="16"/>
                        <a:pt x="40" y="8"/>
                      </a:cubicBezTo>
                      <a:cubicBezTo>
                        <a:pt x="31" y="0"/>
                        <a:pt x="16" y="1"/>
                        <a:pt x="8" y="10"/>
                      </a:cubicBezTo>
                      <a:cubicBezTo>
                        <a:pt x="0" y="19"/>
                        <a:pt x="1" y="34"/>
                        <a:pt x="11" y="42"/>
                      </a:cubicBezTo>
                      <a:cubicBezTo>
                        <a:pt x="20" y="50"/>
                        <a:pt x="35" y="49"/>
                        <a:pt x="43" y="4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35"/>
                <p:cNvSpPr/>
                <p:nvPr/>
              </p:nvSpPr>
              <p:spPr bwMode="auto">
                <a:xfrm>
                  <a:off x="10002838" y="1635125"/>
                  <a:ext cx="577850" cy="615950"/>
                </a:xfrm>
                <a:custGeom>
                  <a:avLst/>
                  <a:gdLst>
                    <a:gd name="T0" fmla="*/ 92 w 183"/>
                    <a:gd name="T1" fmla="*/ 13 h 195"/>
                    <a:gd name="T2" fmla="*/ 134 w 183"/>
                    <a:gd name="T3" fmla="*/ 11 h 195"/>
                    <a:gd name="T4" fmla="*/ 158 w 183"/>
                    <a:gd name="T5" fmla="*/ 31 h 195"/>
                    <a:gd name="T6" fmla="*/ 160 w 183"/>
                    <a:gd name="T7" fmla="*/ 32 h 195"/>
                    <a:gd name="T8" fmla="*/ 169 w 183"/>
                    <a:gd name="T9" fmla="*/ 41 h 195"/>
                    <a:gd name="T10" fmla="*/ 173 w 183"/>
                    <a:gd name="T11" fmla="*/ 83 h 195"/>
                    <a:gd name="T12" fmla="*/ 173 w 183"/>
                    <a:gd name="T13" fmla="*/ 83 h 195"/>
                    <a:gd name="T14" fmla="*/ 134 w 183"/>
                    <a:gd name="T15" fmla="*/ 128 h 195"/>
                    <a:gd name="T16" fmla="*/ 120 w 183"/>
                    <a:gd name="T17" fmla="*/ 129 h 195"/>
                    <a:gd name="T18" fmla="*/ 119 w 183"/>
                    <a:gd name="T19" fmla="*/ 115 h 195"/>
                    <a:gd name="T20" fmla="*/ 142 w 183"/>
                    <a:gd name="T21" fmla="*/ 88 h 195"/>
                    <a:gd name="T22" fmla="*/ 155 w 183"/>
                    <a:gd name="T23" fmla="*/ 74 h 195"/>
                    <a:gd name="T24" fmla="*/ 151 w 183"/>
                    <a:gd name="T25" fmla="*/ 70 h 195"/>
                    <a:gd name="T26" fmla="*/ 137 w 183"/>
                    <a:gd name="T27" fmla="*/ 87 h 195"/>
                    <a:gd name="T28" fmla="*/ 112 w 183"/>
                    <a:gd name="T29" fmla="*/ 116 h 195"/>
                    <a:gd name="T30" fmla="*/ 109 w 183"/>
                    <a:gd name="T31" fmla="*/ 119 h 195"/>
                    <a:gd name="T32" fmla="*/ 49 w 183"/>
                    <a:gd name="T33" fmla="*/ 189 h 195"/>
                    <a:gd name="T34" fmla="*/ 30 w 183"/>
                    <a:gd name="T35" fmla="*/ 191 h 195"/>
                    <a:gd name="T36" fmla="*/ 29 w 183"/>
                    <a:gd name="T37" fmla="*/ 172 h 195"/>
                    <a:gd name="T38" fmla="*/ 89 w 183"/>
                    <a:gd name="T39" fmla="*/ 102 h 195"/>
                    <a:gd name="T40" fmla="*/ 85 w 183"/>
                    <a:gd name="T41" fmla="*/ 98 h 195"/>
                    <a:gd name="T42" fmla="*/ 24 w 183"/>
                    <a:gd name="T43" fmla="*/ 168 h 195"/>
                    <a:gd name="T44" fmla="*/ 6 w 183"/>
                    <a:gd name="T45" fmla="*/ 170 h 195"/>
                    <a:gd name="T46" fmla="*/ 5 w 183"/>
                    <a:gd name="T47" fmla="*/ 151 h 195"/>
                    <a:gd name="T48" fmla="*/ 65 w 183"/>
                    <a:gd name="T49" fmla="*/ 81 h 195"/>
                    <a:gd name="T50" fmla="*/ 68 w 183"/>
                    <a:gd name="T51" fmla="*/ 78 h 195"/>
                    <a:gd name="T52" fmla="*/ 93 w 183"/>
                    <a:gd name="T53" fmla="*/ 49 h 195"/>
                    <a:gd name="T54" fmla="*/ 107 w 183"/>
                    <a:gd name="T55" fmla="*/ 32 h 195"/>
                    <a:gd name="T56" fmla="*/ 104 w 183"/>
                    <a:gd name="T57" fmla="*/ 29 h 195"/>
                    <a:gd name="T58" fmla="*/ 91 w 183"/>
                    <a:gd name="T59" fmla="*/ 44 h 195"/>
                    <a:gd name="T60" fmla="*/ 68 w 183"/>
                    <a:gd name="T61" fmla="*/ 71 h 195"/>
                    <a:gd name="T62" fmla="*/ 54 w 183"/>
                    <a:gd name="T63" fmla="*/ 72 h 195"/>
                    <a:gd name="T64" fmla="*/ 53 w 183"/>
                    <a:gd name="T65" fmla="*/ 58 h 195"/>
                    <a:gd name="T66" fmla="*/ 92 w 183"/>
                    <a:gd name="T67" fmla="*/ 13 h 195"/>
                    <a:gd name="T68" fmla="*/ 92 w 183"/>
                    <a:gd name="T69" fmla="*/ 1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195">
                      <a:moveTo>
                        <a:pt x="92" y="13"/>
                      </a:moveTo>
                      <a:cubicBezTo>
                        <a:pt x="102" y="1"/>
                        <a:pt x="122" y="0"/>
                        <a:pt x="134" y="11"/>
                      </a:cubicBezTo>
                      <a:cubicBezTo>
                        <a:pt x="158" y="31"/>
                        <a:pt x="158" y="31"/>
                        <a:pt x="158" y="31"/>
                      </a:cubicBezTo>
                      <a:cubicBezTo>
                        <a:pt x="160" y="32"/>
                        <a:pt x="160" y="32"/>
                        <a:pt x="160" y="32"/>
                      </a:cubicBezTo>
                      <a:cubicBezTo>
                        <a:pt x="169" y="41"/>
                        <a:pt x="169" y="41"/>
                        <a:pt x="169" y="41"/>
                      </a:cubicBezTo>
                      <a:cubicBezTo>
                        <a:pt x="181" y="51"/>
                        <a:pt x="183" y="71"/>
                        <a:pt x="173" y="83"/>
                      </a:cubicBezTo>
                      <a:cubicBezTo>
                        <a:pt x="173" y="83"/>
                        <a:pt x="173" y="83"/>
                        <a:pt x="173" y="83"/>
                      </a:cubicBezTo>
                      <a:cubicBezTo>
                        <a:pt x="134" y="128"/>
                        <a:pt x="134" y="128"/>
                        <a:pt x="134" y="128"/>
                      </a:cubicBezTo>
                      <a:cubicBezTo>
                        <a:pt x="130" y="133"/>
                        <a:pt x="124" y="132"/>
                        <a:pt x="120" y="129"/>
                      </a:cubicBezTo>
                      <a:cubicBezTo>
                        <a:pt x="116" y="125"/>
                        <a:pt x="115" y="120"/>
                        <a:pt x="119" y="115"/>
                      </a:cubicBezTo>
                      <a:cubicBezTo>
                        <a:pt x="142" y="88"/>
                        <a:pt x="142" y="88"/>
                        <a:pt x="142" y="88"/>
                      </a:cubicBezTo>
                      <a:cubicBezTo>
                        <a:pt x="155" y="74"/>
                        <a:pt x="155" y="74"/>
                        <a:pt x="155" y="74"/>
                      </a:cubicBezTo>
                      <a:cubicBezTo>
                        <a:pt x="151" y="70"/>
                        <a:pt x="151" y="70"/>
                        <a:pt x="151" y="70"/>
                      </a:cubicBezTo>
                      <a:cubicBezTo>
                        <a:pt x="137" y="87"/>
                        <a:pt x="137" y="87"/>
                        <a:pt x="137" y="87"/>
                      </a:cubicBezTo>
                      <a:cubicBezTo>
                        <a:pt x="112" y="116"/>
                        <a:pt x="112" y="116"/>
                        <a:pt x="112" y="116"/>
                      </a:cubicBezTo>
                      <a:cubicBezTo>
                        <a:pt x="109" y="119"/>
                        <a:pt x="109" y="119"/>
                        <a:pt x="109" y="119"/>
                      </a:cubicBezTo>
                      <a:cubicBezTo>
                        <a:pt x="49" y="189"/>
                        <a:pt x="49" y="189"/>
                        <a:pt x="49" y="189"/>
                      </a:cubicBezTo>
                      <a:cubicBezTo>
                        <a:pt x="44" y="195"/>
                        <a:pt x="35" y="195"/>
                        <a:pt x="30" y="191"/>
                      </a:cubicBezTo>
                      <a:cubicBezTo>
                        <a:pt x="24" y="186"/>
                        <a:pt x="24" y="178"/>
                        <a:pt x="29" y="172"/>
                      </a:cubicBezTo>
                      <a:cubicBezTo>
                        <a:pt x="89" y="102"/>
                        <a:pt x="89" y="102"/>
                        <a:pt x="89" y="102"/>
                      </a:cubicBezTo>
                      <a:cubicBezTo>
                        <a:pt x="85" y="98"/>
                        <a:pt x="85" y="98"/>
                        <a:pt x="85" y="98"/>
                      </a:cubicBezTo>
                      <a:cubicBezTo>
                        <a:pt x="24" y="168"/>
                        <a:pt x="24" y="168"/>
                        <a:pt x="24" y="168"/>
                      </a:cubicBezTo>
                      <a:cubicBezTo>
                        <a:pt x="20" y="174"/>
                        <a:pt x="12" y="175"/>
                        <a:pt x="6" y="170"/>
                      </a:cubicBezTo>
                      <a:cubicBezTo>
                        <a:pt x="1" y="166"/>
                        <a:pt x="0" y="157"/>
                        <a:pt x="5" y="151"/>
                      </a:cubicBezTo>
                      <a:cubicBezTo>
                        <a:pt x="65" y="81"/>
                        <a:pt x="65" y="81"/>
                        <a:pt x="65" y="81"/>
                      </a:cubicBezTo>
                      <a:cubicBezTo>
                        <a:pt x="68" y="78"/>
                        <a:pt x="68" y="78"/>
                        <a:pt x="68" y="78"/>
                      </a:cubicBezTo>
                      <a:cubicBezTo>
                        <a:pt x="93" y="49"/>
                        <a:pt x="93" y="49"/>
                        <a:pt x="93" y="49"/>
                      </a:cubicBezTo>
                      <a:cubicBezTo>
                        <a:pt x="107" y="32"/>
                        <a:pt x="107" y="32"/>
                        <a:pt x="107" y="32"/>
                      </a:cubicBezTo>
                      <a:cubicBezTo>
                        <a:pt x="104" y="29"/>
                        <a:pt x="104" y="29"/>
                        <a:pt x="104" y="29"/>
                      </a:cubicBezTo>
                      <a:cubicBezTo>
                        <a:pt x="91" y="44"/>
                        <a:pt x="91" y="44"/>
                        <a:pt x="91" y="44"/>
                      </a:cubicBezTo>
                      <a:cubicBezTo>
                        <a:pt x="68" y="71"/>
                        <a:pt x="68" y="71"/>
                        <a:pt x="68" y="71"/>
                      </a:cubicBezTo>
                      <a:cubicBezTo>
                        <a:pt x="64" y="75"/>
                        <a:pt x="59" y="76"/>
                        <a:pt x="54" y="72"/>
                      </a:cubicBezTo>
                      <a:cubicBezTo>
                        <a:pt x="50" y="68"/>
                        <a:pt x="49" y="62"/>
                        <a:pt x="53" y="58"/>
                      </a:cubicBezTo>
                      <a:cubicBezTo>
                        <a:pt x="92" y="13"/>
                        <a:pt x="92" y="13"/>
                        <a:pt x="92" y="13"/>
                      </a:cubicBezTo>
                      <a:cubicBezTo>
                        <a:pt x="92" y="13"/>
                        <a:pt x="92" y="13"/>
                        <a:pt x="92" y="1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0" name="Group 143"/>
              <p:cNvGrpSpPr/>
              <p:nvPr/>
            </p:nvGrpSpPr>
            <p:grpSpPr>
              <a:xfrm>
                <a:off x="1462976" y="5049363"/>
                <a:ext cx="545978" cy="606164"/>
                <a:chOff x="7121526" y="4922838"/>
                <a:chExt cx="604837" cy="671512"/>
              </a:xfrm>
              <a:solidFill>
                <a:srgbClr val="1E6B9A"/>
              </a:solidFill>
            </p:grpSpPr>
            <p:sp>
              <p:nvSpPr>
                <p:cNvPr id="41" name="Freeform 36"/>
                <p:cNvSpPr/>
                <p:nvPr/>
              </p:nvSpPr>
              <p:spPr bwMode="auto">
                <a:xfrm>
                  <a:off x="7121526" y="5437188"/>
                  <a:ext cx="157163" cy="157162"/>
                </a:xfrm>
                <a:custGeom>
                  <a:avLst/>
                  <a:gdLst>
                    <a:gd name="T0" fmla="*/ 42 w 50"/>
                    <a:gd name="T1" fmla="*/ 39 h 50"/>
                    <a:gd name="T2" fmla="*/ 11 w 50"/>
                    <a:gd name="T3" fmla="*/ 42 h 50"/>
                    <a:gd name="T4" fmla="*/ 8 w 50"/>
                    <a:gd name="T5" fmla="*/ 10 h 50"/>
                    <a:gd name="T6" fmla="*/ 40 w 50"/>
                    <a:gd name="T7" fmla="*/ 8 h 50"/>
                    <a:gd name="T8" fmla="*/ 42 w 50"/>
                    <a:gd name="T9" fmla="*/ 39 h 50"/>
                  </a:gdLst>
                  <a:ahLst/>
                  <a:cxnLst>
                    <a:cxn ang="0">
                      <a:pos x="T0" y="T1"/>
                    </a:cxn>
                    <a:cxn ang="0">
                      <a:pos x="T2" y="T3"/>
                    </a:cxn>
                    <a:cxn ang="0">
                      <a:pos x="T4" y="T5"/>
                    </a:cxn>
                    <a:cxn ang="0">
                      <a:pos x="T6" y="T7"/>
                    </a:cxn>
                    <a:cxn ang="0">
                      <a:pos x="T8" y="T9"/>
                    </a:cxn>
                  </a:cxnLst>
                  <a:rect l="0" t="0" r="r" b="b"/>
                  <a:pathLst>
                    <a:path w="50" h="50">
                      <a:moveTo>
                        <a:pt x="42" y="39"/>
                      </a:moveTo>
                      <a:cubicBezTo>
                        <a:pt x="34" y="49"/>
                        <a:pt x="20" y="50"/>
                        <a:pt x="11" y="42"/>
                      </a:cubicBezTo>
                      <a:cubicBezTo>
                        <a:pt x="1" y="33"/>
                        <a:pt x="0" y="19"/>
                        <a:pt x="8" y="10"/>
                      </a:cubicBezTo>
                      <a:cubicBezTo>
                        <a:pt x="16" y="1"/>
                        <a:pt x="30" y="0"/>
                        <a:pt x="40" y="8"/>
                      </a:cubicBezTo>
                      <a:cubicBezTo>
                        <a:pt x="49" y="16"/>
                        <a:pt x="50" y="30"/>
                        <a:pt x="42" y="3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Freeform 37"/>
                <p:cNvSpPr/>
                <p:nvPr/>
              </p:nvSpPr>
              <p:spPr bwMode="auto">
                <a:xfrm>
                  <a:off x="7196138" y="4922838"/>
                  <a:ext cx="530225" cy="574675"/>
                </a:xfrm>
                <a:custGeom>
                  <a:avLst/>
                  <a:gdLst>
                    <a:gd name="T0" fmla="*/ 29 w 168"/>
                    <a:gd name="T1" fmla="*/ 69 h 182"/>
                    <a:gd name="T2" fmla="*/ 6 w 168"/>
                    <a:gd name="T3" fmla="*/ 122 h 182"/>
                    <a:gd name="T4" fmla="*/ 6 w 168"/>
                    <a:gd name="T5" fmla="*/ 123 h 182"/>
                    <a:gd name="T6" fmla="*/ 14 w 168"/>
                    <a:gd name="T7" fmla="*/ 158 h 182"/>
                    <a:gd name="T8" fmla="*/ 20 w 168"/>
                    <a:gd name="T9" fmla="*/ 164 h 182"/>
                    <a:gd name="T10" fmla="*/ 23 w 168"/>
                    <a:gd name="T11" fmla="*/ 166 h 182"/>
                    <a:gd name="T12" fmla="*/ 29 w 168"/>
                    <a:gd name="T13" fmla="*/ 172 h 182"/>
                    <a:gd name="T14" fmla="*/ 65 w 168"/>
                    <a:gd name="T15" fmla="*/ 174 h 182"/>
                    <a:gd name="T16" fmla="*/ 66 w 168"/>
                    <a:gd name="T17" fmla="*/ 173 h 182"/>
                    <a:gd name="T18" fmla="*/ 115 w 168"/>
                    <a:gd name="T19" fmla="*/ 144 h 182"/>
                    <a:gd name="T20" fmla="*/ 118 w 168"/>
                    <a:gd name="T21" fmla="*/ 132 h 182"/>
                    <a:gd name="T22" fmla="*/ 106 w 168"/>
                    <a:gd name="T23" fmla="*/ 128 h 182"/>
                    <a:gd name="T24" fmla="*/ 59 w 168"/>
                    <a:gd name="T25" fmla="*/ 158 h 182"/>
                    <a:gd name="T26" fmla="*/ 55 w 168"/>
                    <a:gd name="T27" fmla="*/ 154 h 182"/>
                    <a:gd name="T28" fmla="*/ 136 w 168"/>
                    <a:gd name="T29" fmla="*/ 105 h 182"/>
                    <a:gd name="T30" fmla="*/ 119 w 168"/>
                    <a:gd name="T31" fmla="*/ 90 h 182"/>
                    <a:gd name="T32" fmla="*/ 165 w 168"/>
                    <a:gd name="T33" fmla="*/ 37 h 182"/>
                    <a:gd name="T34" fmla="*/ 163 w 168"/>
                    <a:gd name="T35" fmla="*/ 22 h 182"/>
                    <a:gd name="T36" fmla="*/ 149 w 168"/>
                    <a:gd name="T37" fmla="*/ 24 h 182"/>
                    <a:gd name="T38" fmla="*/ 103 w 168"/>
                    <a:gd name="T39" fmla="*/ 76 h 182"/>
                    <a:gd name="T40" fmla="*/ 97 w 168"/>
                    <a:gd name="T41" fmla="*/ 71 h 182"/>
                    <a:gd name="T42" fmla="*/ 142 w 168"/>
                    <a:gd name="T43" fmla="*/ 18 h 182"/>
                    <a:gd name="T44" fmla="*/ 142 w 168"/>
                    <a:gd name="T45" fmla="*/ 3 h 182"/>
                    <a:gd name="T46" fmla="*/ 127 w 168"/>
                    <a:gd name="T47" fmla="*/ 5 h 182"/>
                    <a:gd name="T48" fmla="*/ 81 w 168"/>
                    <a:gd name="T49" fmla="*/ 57 h 182"/>
                    <a:gd name="T50" fmla="*/ 63 w 168"/>
                    <a:gd name="T51" fmla="*/ 42 h 182"/>
                    <a:gd name="T52" fmla="*/ 27 w 168"/>
                    <a:gd name="T53" fmla="*/ 130 h 182"/>
                    <a:gd name="T54" fmla="*/ 23 w 168"/>
                    <a:gd name="T55" fmla="*/ 126 h 182"/>
                    <a:gd name="T56" fmla="*/ 46 w 168"/>
                    <a:gd name="T57" fmla="*/ 76 h 182"/>
                    <a:gd name="T58" fmla="*/ 40 w 168"/>
                    <a:gd name="T59" fmla="*/ 64 h 182"/>
                    <a:gd name="T60" fmla="*/ 29 w 168"/>
                    <a:gd name="T61" fmla="*/ 6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 h="182">
                      <a:moveTo>
                        <a:pt x="29" y="69"/>
                      </a:moveTo>
                      <a:cubicBezTo>
                        <a:pt x="6" y="122"/>
                        <a:pt x="6" y="122"/>
                        <a:pt x="6" y="122"/>
                      </a:cubicBezTo>
                      <a:cubicBezTo>
                        <a:pt x="6" y="123"/>
                        <a:pt x="6" y="123"/>
                        <a:pt x="6" y="123"/>
                      </a:cubicBezTo>
                      <a:cubicBezTo>
                        <a:pt x="0" y="140"/>
                        <a:pt x="9" y="154"/>
                        <a:pt x="14" y="158"/>
                      </a:cubicBezTo>
                      <a:cubicBezTo>
                        <a:pt x="17" y="161"/>
                        <a:pt x="16" y="160"/>
                        <a:pt x="20" y="164"/>
                      </a:cubicBezTo>
                      <a:cubicBezTo>
                        <a:pt x="21" y="164"/>
                        <a:pt x="22" y="165"/>
                        <a:pt x="23" y="166"/>
                      </a:cubicBezTo>
                      <a:cubicBezTo>
                        <a:pt x="26" y="169"/>
                        <a:pt x="26" y="168"/>
                        <a:pt x="29" y="172"/>
                      </a:cubicBezTo>
                      <a:cubicBezTo>
                        <a:pt x="34" y="176"/>
                        <a:pt x="49" y="182"/>
                        <a:pt x="65" y="174"/>
                      </a:cubicBezTo>
                      <a:cubicBezTo>
                        <a:pt x="66" y="173"/>
                        <a:pt x="66" y="173"/>
                        <a:pt x="66" y="173"/>
                      </a:cubicBezTo>
                      <a:cubicBezTo>
                        <a:pt x="115" y="144"/>
                        <a:pt x="115" y="144"/>
                        <a:pt x="115" y="144"/>
                      </a:cubicBezTo>
                      <a:cubicBezTo>
                        <a:pt x="119" y="141"/>
                        <a:pt x="120" y="135"/>
                        <a:pt x="118" y="132"/>
                      </a:cubicBezTo>
                      <a:cubicBezTo>
                        <a:pt x="115" y="128"/>
                        <a:pt x="110" y="127"/>
                        <a:pt x="106" y="128"/>
                      </a:cubicBezTo>
                      <a:cubicBezTo>
                        <a:pt x="59" y="158"/>
                        <a:pt x="59" y="158"/>
                        <a:pt x="59" y="158"/>
                      </a:cubicBezTo>
                      <a:cubicBezTo>
                        <a:pt x="55" y="154"/>
                        <a:pt x="55" y="154"/>
                        <a:pt x="55" y="154"/>
                      </a:cubicBezTo>
                      <a:cubicBezTo>
                        <a:pt x="136" y="105"/>
                        <a:pt x="136" y="105"/>
                        <a:pt x="136" y="105"/>
                      </a:cubicBezTo>
                      <a:cubicBezTo>
                        <a:pt x="119" y="90"/>
                        <a:pt x="119" y="90"/>
                        <a:pt x="119" y="90"/>
                      </a:cubicBezTo>
                      <a:cubicBezTo>
                        <a:pt x="165" y="37"/>
                        <a:pt x="165" y="37"/>
                        <a:pt x="165" y="37"/>
                      </a:cubicBezTo>
                      <a:cubicBezTo>
                        <a:pt x="168" y="33"/>
                        <a:pt x="168" y="26"/>
                        <a:pt x="163" y="22"/>
                      </a:cubicBezTo>
                      <a:cubicBezTo>
                        <a:pt x="159" y="18"/>
                        <a:pt x="153" y="19"/>
                        <a:pt x="149" y="24"/>
                      </a:cubicBezTo>
                      <a:cubicBezTo>
                        <a:pt x="103" y="76"/>
                        <a:pt x="103" y="76"/>
                        <a:pt x="103" y="76"/>
                      </a:cubicBezTo>
                      <a:cubicBezTo>
                        <a:pt x="97" y="71"/>
                        <a:pt x="97" y="71"/>
                        <a:pt x="97" y="71"/>
                      </a:cubicBezTo>
                      <a:cubicBezTo>
                        <a:pt x="142" y="18"/>
                        <a:pt x="142" y="18"/>
                        <a:pt x="142" y="18"/>
                      </a:cubicBezTo>
                      <a:cubicBezTo>
                        <a:pt x="146" y="14"/>
                        <a:pt x="147" y="7"/>
                        <a:pt x="142" y="3"/>
                      </a:cubicBezTo>
                      <a:cubicBezTo>
                        <a:pt x="137" y="0"/>
                        <a:pt x="131" y="0"/>
                        <a:pt x="127" y="5"/>
                      </a:cubicBezTo>
                      <a:cubicBezTo>
                        <a:pt x="81" y="57"/>
                        <a:pt x="81" y="57"/>
                        <a:pt x="81" y="57"/>
                      </a:cubicBezTo>
                      <a:cubicBezTo>
                        <a:pt x="63" y="42"/>
                        <a:pt x="63" y="42"/>
                        <a:pt x="63" y="42"/>
                      </a:cubicBezTo>
                      <a:cubicBezTo>
                        <a:pt x="27" y="130"/>
                        <a:pt x="27" y="130"/>
                        <a:pt x="27" y="130"/>
                      </a:cubicBezTo>
                      <a:cubicBezTo>
                        <a:pt x="23" y="126"/>
                        <a:pt x="23" y="126"/>
                        <a:pt x="23" y="126"/>
                      </a:cubicBezTo>
                      <a:cubicBezTo>
                        <a:pt x="46" y="76"/>
                        <a:pt x="46" y="76"/>
                        <a:pt x="46" y="76"/>
                      </a:cubicBezTo>
                      <a:cubicBezTo>
                        <a:pt x="46" y="72"/>
                        <a:pt x="44" y="67"/>
                        <a:pt x="40" y="64"/>
                      </a:cubicBezTo>
                      <a:cubicBezTo>
                        <a:pt x="36" y="63"/>
                        <a:pt x="31" y="65"/>
                        <a:pt x="29" y="6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3" name="Group 144"/>
              <p:cNvGrpSpPr/>
              <p:nvPr/>
            </p:nvGrpSpPr>
            <p:grpSpPr>
              <a:xfrm>
                <a:off x="4308940" y="2289379"/>
                <a:ext cx="568907" cy="598999"/>
                <a:chOff x="10274301" y="1865313"/>
                <a:chExt cx="630238" cy="663575"/>
              </a:xfrm>
              <a:solidFill>
                <a:srgbClr val="49A3DB"/>
              </a:solidFill>
            </p:grpSpPr>
            <p:sp>
              <p:nvSpPr>
                <p:cNvPr id="44" name="Freeform 38"/>
                <p:cNvSpPr/>
                <p:nvPr/>
              </p:nvSpPr>
              <p:spPr bwMode="auto">
                <a:xfrm>
                  <a:off x="10744201" y="1865313"/>
                  <a:ext cx="160338" cy="158750"/>
                </a:xfrm>
                <a:custGeom>
                  <a:avLst/>
                  <a:gdLst>
                    <a:gd name="T0" fmla="*/ 42 w 51"/>
                    <a:gd name="T1" fmla="*/ 40 h 50"/>
                    <a:gd name="T2" fmla="*/ 41 w 51"/>
                    <a:gd name="T3" fmla="*/ 8 h 50"/>
                    <a:gd name="T4" fmla="*/ 9 w 51"/>
                    <a:gd name="T5" fmla="*/ 9 h 50"/>
                    <a:gd name="T6" fmla="*/ 10 w 51"/>
                    <a:gd name="T7" fmla="*/ 41 h 50"/>
                    <a:gd name="T8" fmla="*/ 42 w 51"/>
                    <a:gd name="T9" fmla="*/ 40 h 50"/>
                  </a:gdLst>
                  <a:ahLst/>
                  <a:cxnLst>
                    <a:cxn ang="0">
                      <a:pos x="T0" y="T1"/>
                    </a:cxn>
                    <a:cxn ang="0">
                      <a:pos x="T2" y="T3"/>
                    </a:cxn>
                    <a:cxn ang="0">
                      <a:pos x="T4" y="T5"/>
                    </a:cxn>
                    <a:cxn ang="0">
                      <a:pos x="T6" y="T7"/>
                    </a:cxn>
                    <a:cxn ang="0">
                      <a:pos x="T8" y="T9"/>
                    </a:cxn>
                  </a:cxnLst>
                  <a:rect l="0" t="0" r="r" b="b"/>
                  <a:pathLst>
                    <a:path w="51" h="50">
                      <a:moveTo>
                        <a:pt x="42" y="40"/>
                      </a:moveTo>
                      <a:cubicBezTo>
                        <a:pt x="51" y="31"/>
                        <a:pt x="50" y="17"/>
                        <a:pt x="41" y="8"/>
                      </a:cubicBezTo>
                      <a:cubicBezTo>
                        <a:pt x="32" y="0"/>
                        <a:pt x="17" y="0"/>
                        <a:pt x="9" y="9"/>
                      </a:cubicBezTo>
                      <a:cubicBezTo>
                        <a:pt x="0" y="18"/>
                        <a:pt x="1" y="32"/>
                        <a:pt x="10" y="41"/>
                      </a:cubicBezTo>
                      <a:cubicBezTo>
                        <a:pt x="19" y="50"/>
                        <a:pt x="34" y="49"/>
                        <a:pt x="42" y="4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39"/>
                <p:cNvSpPr/>
                <p:nvPr/>
              </p:nvSpPr>
              <p:spPr bwMode="auto">
                <a:xfrm>
                  <a:off x="10274301" y="1922463"/>
                  <a:ext cx="585788" cy="606425"/>
                </a:xfrm>
                <a:custGeom>
                  <a:avLst/>
                  <a:gdLst>
                    <a:gd name="T0" fmla="*/ 97 w 186"/>
                    <a:gd name="T1" fmla="*/ 12 h 192"/>
                    <a:gd name="T2" fmla="*/ 139 w 186"/>
                    <a:gd name="T3" fmla="*/ 11 h 192"/>
                    <a:gd name="T4" fmla="*/ 162 w 186"/>
                    <a:gd name="T5" fmla="*/ 32 h 192"/>
                    <a:gd name="T6" fmla="*/ 164 w 186"/>
                    <a:gd name="T7" fmla="*/ 34 h 192"/>
                    <a:gd name="T8" fmla="*/ 173 w 186"/>
                    <a:gd name="T9" fmla="*/ 42 h 192"/>
                    <a:gd name="T10" fmla="*/ 175 w 186"/>
                    <a:gd name="T11" fmla="*/ 85 h 192"/>
                    <a:gd name="T12" fmla="*/ 175 w 186"/>
                    <a:gd name="T13" fmla="*/ 85 h 192"/>
                    <a:gd name="T14" fmla="*/ 135 w 186"/>
                    <a:gd name="T15" fmla="*/ 128 h 192"/>
                    <a:gd name="T16" fmla="*/ 121 w 186"/>
                    <a:gd name="T17" fmla="*/ 129 h 192"/>
                    <a:gd name="T18" fmla="*/ 120 w 186"/>
                    <a:gd name="T19" fmla="*/ 115 h 192"/>
                    <a:gd name="T20" fmla="*/ 144 w 186"/>
                    <a:gd name="T21" fmla="*/ 89 h 192"/>
                    <a:gd name="T22" fmla="*/ 158 w 186"/>
                    <a:gd name="T23" fmla="*/ 75 h 192"/>
                    <a:gd name="T24" fmla="*/ 154 w 186"/>
                    <a:gd name="T25" fmla="*/ 71 h 192"/>
                    <a:gd name="T26" fmla="*/ 139 w 186"/>
                    <a:gd name="T27" fmla="*/ 87 h 192"/>
                    <a:gd name="T28" fmla="*/ 114 w 186"/>
                    <a:gd name="T29" fmla="*/ 115 h 192"/>
                    <a:gd name="T30" fmla="*/ 110 w 186"/>
                    <a:gd name="T31" fmla="*/ 119 h 192"/>
                    <a:gd name="T32" fmla="*/ 47 w 186"/>
                    <a:gd name="T33" fmla="*/ 187 h 192"/>
                    <a:gd name="T34" fmla="*/ 28 w 186"/>
                    <a:gd name="T35" fmla="*/ 187 h 192"/>
                    <a:gd name="T36" fmla="*/ 28 w 186"/>
                    <a:gd name="T37" fmla="*/ 169 h 192"/>
                    <a:gd name="T38" fmla="*/ 91 w 186"/>
                    <a:gd name="T39" fmla="*/ 101 h 192"/>
                    <a:gd name="T40" fmla="*/ 87 w 186"/>
                    <a:gd name="T41" fmla="*/ 97 h 192"/>
                    <a:gd name="T42" fmla="*/ 24 w 186"/>
                    <a:gd name="T43" fmla="*/ 165 h 192"/>
                    <a:gd name="T44" fmla="*/ 6 w 186"/>
                    <a:gd name="T45" fmla="*/ 166 h 192"/>
                    <a:gd name="T46" fmla="*/ 5 w 186"/>
                    <a:gd name="T47" fmla="*/ 147 h 192"/>
                    <a:gd name="T48" fmla="*/ 68 w 186"/>
                    <a:gd name="T49" fmla="*/ 79 h 192"/>
                    <a:gd name="T50" fmla="*/ 71 w 186"/>
                    <a:gd name="T51" fmla="*/ 76 h 192"/>
                    <a:gd name="T52" fmla="*/ 97 w 186"/>
                    <a:gd name="T53" fmla="*/ 48 h 192"/>
                    <a:gd name="T54" fmla="*/ 111 w 186"/>
                    <a:gd name="T55" fmla="*/ 32 h 192"/>
                    <a:gd name="T56" fmla="*/ 108 w 186"/>
                    <a:gd name="T57" fmla="*/ 29 h 192"/>
                    <a:gd name="T58" fmla="*/ 95 w 186"/>
                    <a:gd name="T59" fmla="*/ 43 h 192"/>
                    <a:gd name="T60" fmla="*/ 71 w 186"/>
                    <a:gd name="T61" fmla="*/ 69 h 192"/>
                    <a:gd name="T62" fmla="*/ 57 w 186"/>
                    <a:gd name="T63" fmla="*/ 69 h 192"/>
                    <a:gd name="T64" fmla="*/ 56 w 186"/>
                    <a:gd name="T65" fmla="*/ 55 h 192"/>
                    <a:gd name="T66" fmla="*/ 97 w 186"/>
                    <a:gd name="T67" fmla="*/ 12 h 192"/>
                    <a:gd name="T68" fmla="*/ 97 w 186"/>
                    <a:gd name="T6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92">
                      <a:moveTo>
                        <a:pt x="97" y="12"/>
                      </a:moveTo>
                      <a:cubicBezTo>
                        <a:pt x="107" y="0"/>
                        <a:pt x="127" y="0"/>
                        <a:pt x="139" y="11"/>
                      </a:cubicBezTo>
                      <a:cubicBezTo>
                        <a:pt x="162" y="32"/>
                        <a:pt x="162" y="32"/>
                        <a:pt x="162" y="32"/>
                      </a:cubicBezTo>
                      <a:cubicBezTo>
                        <a:pt x="164" y="34"/>
                        <a:pt x="164" y="34"/>
                        <a:pt x="164" y="34"/>
                      </a:cubicBezTo>
                      <a:cubicBezTo>
                        <a:pt x="173" y="42"/>
                        <a:pt x="173" y="42"/>
                        <a:pt x="173" y="42"/>
                      </a:cubicBezTo>
                      <a:cubicBezTo>
                        <a:pt x="184" y="53"/>
                        <a:pt x="186" y="73"/>
                        <a:pt x="175" y="85"/>
                      </a:cubicBezTo>
                      <a:cubicBezTo>
                        <a:pt x="175" y="85"/>
                        <a:pt x="175" y="85"/>
                        <a:pt x="175" y="85"/>
                      </a:cubicBezTo>
                      <a:cubicBezTo>
                        <a:pt x="135" y="128"/>
                        <a:pt x="135" y="128"/>
                        <a:pt x="135" y="128"/>
                      </a:cubicBezTo>
                      <a:cubicBezTo>
                        <a:pt x="131" y="133"/>
                        <a:pt x="125" y="132"/>
                        <a:pt x="121" y="129"/>
                      </a:cubicBezTo>
                      <a:cubicBezTo>
                        <a:pt x="117" y="125"/>
                        <a:pt x="116" y="119"/>
                        <a:pt x="120" y="115"/>
                      </a:cubicBezTo>
                      <a:cubicBezTo>
                        <a:pt x="144" y="89"/>
                        <a:pt x="144" y="89"/>
                        <a:pt x="144" y="89"/>
                      </a:cubicBezTo>
                      <a:cubicBezTo>
                        <a:pt x="158" y="75"/>
                        <a:pt x="158" y="75"/>
                        <a:pt x="158" y="75"/>
                      </a:cubicBezTo>
                      <a:cubicBezTo>
                        <a:pt x="154" y="71"/>
                        <a:pt x="154" y="71"/>
                        <a:pt x="154" y="71"/>
                      </a:cubicBezTo>
                      <a:cubicBezTo>
                        <a:pt x="139" y="87"/>
                        <a:pt x="139" y="87"/>
                        <a:pt x="139" y="87"/>
                      </a:cubicBezTo>
                      <a:cubicBezTo>
                        <a:pt x="114" y="115"/>
                        <a:pt x="114" y="115"/>
                        <a:pt x="114" y="115"/>
                      </a:cubicBezTo>
                      <a:cubicBezTo>
                        <a:pt x="110" y="119"/>
                        <a:pt x="110" y="119"/>
                        <a:pt x="110" y="119"/>
                      </a:cubicBezTo>
                      <a:cubicBezTo>
                        <a:pt x="47" y="187"/>
                        <a:pt x="47" y="187"/>
                        <a:pt x="47" y="187"/>
                      </a:cubicBezTo>
                      <a:cubicBezTo>
                        <a:pt x="42" y="192"/>
                        <a:pt x="34" y="192"/>
                        <a:pt x="28" y="187"/>
                      </a:cubicBezTo>
                      <a:cubicBezTo>
                        <a:pt x="23" y="182"/>
                        <a:pt x="23" y="174"/>
                        <a:pt x="28" y="169"/>
                      </a:cubicBezTo>
                      <a:cubicBezTo>
                        <a:pt x="91" y="101"/>
                        <a:pt x="91" y="101"/>
                        <a:pt x="91" y="101"/>
                      </a:cubicBezTo>
                      <a:cubicBezTo>
                        <a:pt x="87" y="97"/>
                        <a:pt x="87" y="97"/>
                        <a:pt x="87" y="97"/>
                      </a:cubicBezTo>
                      <a:cubicBezTo>
                        <a:pt x="24" y="165"/>
                        <a:pt x="24" y="165"/>
                        <a:pt x="24" y="165"/>
                      </a:cubicBezTo>
                      <a:cubicBezTo>
                        <a:pt x="19" y="170"/>
                        <a:pt x="11" y="171"/>
                        <a:pt x="6" y="166"/>
                      </a:cubicBezTo>
                      <a:cubicBezTo>
                        <a:pt x="0" y="161"/>
                        <a:pt x="0" y="153"/>
                        <a:pt x="5" y="147"/>
                      </a:cubicBezTo>
                      <a:cubicBezTo>
                        <a:pt x="68" y="79"/>
                        <a:pt x="68" y="79"/>
                        <a:pt x="68" y="79"/>
                      </a:cubicBezTo>
                      <a:cubicBezTo>
                        <a:pt x="71" y="76"/>
                        <a:pt x="71" y="76"/>
                        <a:pt x="71" y="76"/>
                      </a:cubicBezTo>
                      <a:cubicBezTo>
                        <a:pt x="97" y="48"/>
                        <a:pt x="97" y="48"/>
                        <a:pt x="97" y="48"/>
                      </a:cubicBezTo>
                      <a:cubicBezTo>
                        <a:pt x="111" y="32"/>
                        <a:pt x="111" y="32"/>
                        <a:pt x="111" y="32"/>
                      </a:cubicBezTo>
                      <a:cubicBezTo>
                        <a:pt x="108" y="29"/>
                        <a:pt x="108" y="29"/>
                        <a:pt x="108" y="29"/>
                      </a:cubicBezTo>
                      <a:cubicBezTo>
                        <a:pt x="95" y="43"/>
                        <a:pt x="95" y="43"/>
                        <a:pt x="95" y="43"/>
                      </a:cubicBezTo>
                      <a:cubicBezTo>
                        <a:pt x="71" y="69"/>
                        <a:pt x="71" y="69"/>
                        <a:pt x="71" y="69"/>
                      </a:cubicBezTo>
                      <a:cubicBezTo>
                        <a:pt x="66" y="73"/>
                        <a:pt x="61" y="73"/>
                        <a:pt x="57" y="69"/>
                      </a:cubicBezTo>
                      <a:cubicBezTo>
                        <a:pt x="53" y="66"/>
                        <a:pt x="52" y="60"/>
                        <a:pt x="56" y="55"/>
                      </a:cubicBezTo>
                      <a:cubicBezTo>
                        <a:pt x="97" y="12"/>
                        <a:pt x="97" y="12"/>
                        <a:pt x="97" y="12"/>
                      </a:cubicBezTo>
                      <a:cubicBezTo>
                        <a:pt x="97" y="12"/>
                        <a:pt x="97" y="12"/>
                        <a:pt x="97" y="1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6" name="Group 145"/>
              <p:cNvGrpSpPr/>
              <p:nvPr/>
            </p:nvGrpSpPr>
            <p:grpSpPr>
              <a:xfrm>
                <a:off x="1160610" y="4841575"/>
                <a:ext cx="609031" cy="547411"/>
                <a:chOff x="6786563" y="4692650"/>
                <a:chExt cx="674688" cy="606425"/>
              </a:xfrm>
              <a:solidFill>
                <a:srgbClr val="1E6B9A"/>
              </a:solidFill>
            </p:grpSpPr>
            <p:sp>
              <p:nvSpPr>
                <p:cNvPr id="47" name="Freeform 40"/>
                <p:cNvSpPr/>
                <p:nvPr/>
              </p:nvSpPr>
              <p:spPr bwMode="auto">
                <a:xfrm>
                  <a:off x="6786563" y="5140325"/>
                  <a:ext cx="157163" cy="158750"/>
                </a:xfrm>
                <a:custGeom>
                  <a:avLst/>
                  <a:gdLst>
                    <a:gd name="T0" fmla="*/ 40 w 50"/>
                    <a:gd name="T1" fmla="*/ 42 h 50"/>
                    <a:gd name="T2" fmla="*/ 8 w 50"/>
                    <a:gd name="T3" fmla="*/ 39 h 50"/>
                    <a:gd name="T4" fmla="*/ 10 w 50"/>
                    <a:gd name="T5" fmla="*/ 8 h 50"/>
                    <a:gd name="T6" fmla="*/ 42 w 50"/>
                    <a:gd name="T7" fmla="*/ 10 h 50"/>
                    <a:gd name="T8" fmla="*/ 40 w 50"/>
                    <a:gd name="T9" fmla="*/ 42 h 50"/>
                  </a:gdLst>
                  <a:ahLst/>
                  <a:cxnLst>
                    <a:cxn ang="0">
                      <a:pos x="T0" y="T1"/>
                    </a:cxn>
                    <a:cxn ang="0">
                      <a:pos x="T2" y="T3"/>
                    </a:cxn>
                    <a:cxn ang="0">
                      <a:pos x="T4" y="T5"/>
                    </a:cxn>
                    <a:cxn ang="0">
                      <a:pos x="T6" y="T7"/>
                    </a:cxn>
                    <a:cxn ang="0">
                      <a:pos x="T8" y="T9"/>
                    </a:cxn>
                  </a:cxnLst>
                  <a:rect l="0" t="0" r="r" b="b"/>
                  <a:pathLst>
                    <a:path w="50" h="50">
                      <a:moveTo>
                        <a:pt x="40" y="42"/>
                      </a:moveTo>
                      <a:cubicBezTo>
                        <a:pt x="31" y="50"/>
                        <a:pt x="16" y="49"/>
                        <a:pt x="8" y="39"/>
                      </a:cubicBezTo>
                      <a:cubicBezTo>
                        <a:pt x="0" y="30"/>
                        <a:pt x="1" y="16"/>
                        <a:pt x="10" y="8"/>
                      </a:cubicBezTo>
                      <a:cubicBezTo>
                        <a:pt x="20" y="0"/>
                        <a:pt x="34" y="1"/>
                        <a:pt x="42" y="10"/>
                      </a:cubicBezTo>
                      <a:cubicBezTo>
                        <a:pt x="50" y="20"/>
                        <a:pt x="49" y="34"/>
                        <a:pt x="40" y="4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8" name="Freeform 41"/>
                <p:cNvSpPr/>
                <p:nvPr/>
              </p:nvSpPr>
              <p:spPr bwMode="auto">
                <a:xfrm>
                  <a:off x="6883401" y="4692650"/>
                  <a:ext cx="577850" cy="530225"/>
                </a:xfrm>
                <a:custGeom>
                  <a:avLst/>
                  <a:gdLst>
                    <a:gd name="T0" fmla="*/ 39 w 183"/>
                    <a:gd name="T1" fmla="*/ 54 h 168"/>
                    <a:gd name="T2" fmla="*/ 9 w 183"/>
                    <a:gd name="T3" fmla="*/ 102 h 168"/>
                    <a:gd name="T4" fmla="*/ 9 w 183"/>
                    <a:gd name="T5" fmla="*/ 104 h 168"/>
                    <a:gd name="T6" fmla="*/ 11 w 183"/>
                    <a:gd name="T7" fmla="*/ 139 h 168"/>
                    <a:gd name="T8" fmla="*/ 16 w 183"/>
                    <a:gd name="T9" fmla="*/ 146 h 168"/>
                    <a:gd name="T10" fmla="*/ 19 w 183"/>
                    <a:gd name="T11" fmla="*/ 148 h 168"/>
                    <a:gd name="T12" fmla="*/ 24 w 183"/>
                    <a:gd name="T13" fmla="*/ 155 h 168"/>
                    <a:gd name="T14" fmla="*/ 59 w 183"/>
                    <a:gd name="T15" fmla="*/ 162 h 168"/>
                    <a:gd name="T16" fmla="*/ 61 w 183"/>
                    <a:gd name="T17" fmla="*/ 162 h 168"/>
                    <a:gd name="T18" fmla="*/ 113 w 183"/>
                    <a:gd name="T19" fmla="*/ 140 h 168"/>
                    <a:gd name="T20" fmla="*/ 118 w 183"/>
                    <a:gd name="T21" fmla="*/ 129 h 168"/>
                    <a:gd name="T22" fmla="*/ 106 w 183"/>
                    <a:gd name="T23" fmla="*/ 123 h 168"/>
                    <a:gd name="T24" fmla="*/ 56 w 183"/>
                    <a:gd name="T25" fmla="*/ 145 h 168"/>
                    <a:gd name="T26" fmla="*/ 53 w 183"/>
                    <a:gd name="T27" fmla="*/ 142 h 168"/>
                    <a:gd name="T28" fmla="*/ 140 w 183"/>
                    <a:gd name="T29" fmla="*/ 105 h 168"/>
                    <a:gd name="T30" fmla="*/ 125 w 183"/>
                    <a:gd name="T31" fmla="*/ 87 h 168"/>
                    <a:gd name="T32" fmla="*/ 178 w 183"/>
                    <a:gd name="T33" fmla="*/ 42 h 168"/>
                    <a:gd name="T34" fmla="*/ 179 w 183"/>
                    <a:gd name="T35" fmla="*/ 26 h 168"/>
                    <a:gd name="T36" fmla="*/ 164 w 183"/>
                    <a:gd name="T37" fmla="*/ 26 h 168"/>
                    <a:gd name="T38" fmla="*/ 111 w 183"/>
                    <a:gd name="T39" fmla="*/ 72 h 168"/>
                    <a:gd name="T40" fmla="*/ 106 w 183"/>
                    <a:gd name="T41" fmla="*/ 65 h 168"/>
                    <a:gd name="T42" fmla="*/ 159 w 183"/>
                    <a:gd name="T43" fmla="*/ 19 h 168"/>
                    <a:gd name="T44" fmla="*/ 161 w 183"/>
                    <a:gd name="T45" fmla="*/ 5 h 168"/>
                    <a:gd name="T46" fmla="*/ 145 w 183"/>
                    <a:gd name="T47" fmla="*/ 4 h 168"/>
                    <a:gd name="T48" fmla="*/ 92 w 183"/>
                    <a:gd name="T49" fmla="*/ 49 h 168"/>
                    <a:gd name="T50" fmla="*/ 77 w 183"/>
                    <a:gd name="T51" fmla="*/ 32 h 168"/>
                    <a:gd name="T52" fmla="*/ 28 w 183"/>
                    <a:gd name="T53" fmla="*/ 113 h 168"/>
                    <a:gd name="T54" fmla="*/ 25 w 183"/>
                    <a:gd name="T55" fmla="*/ 109 h 168"/>
                    <a:gd name="T56" fmla="*/ 55 w 183"/>
                    <a:gd name="T57" fmla="*/ 63 h 168"/>
                    <a:gd name="T58" fmla="*/ 50 w 183"/>
                    <a:gd name="T59" fmla="*/ 50 h 168"/>
                    <a:gd name="T60" fmla="*/ 39 w 183"/>
                    <a:gd name="T61"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168">
                      <a:moveTo>
                        <a:pt x="39" y="54"/>
                      </a:moveTo>
                      <a:cubicBezTo>
                        <a:pt x="9" y="102"/>
                        <a:pt x="9" y="102"/>
                        <a:pt x="9" y="102"/>
                      </a:cubicBezTo>
                      <a:cubicBezTo>
                        <a:pt x="9" y="104"/>
                        <a:pt x="9" y="104"/>
                        <a:pt x="9" y="104"/>
                      </a:cubicBezTo>
                      <a:cubicBezTo>
                        <a:pt x="0" y="119"/>
                        <a:pt x="7" y="134"/>
                        <a:pt x="11" y="139"/>
                      </a:cubicBezTo>
                      <a:cubicBezTo>
                        <a:pt x="14" y="143"/>
                        <a:pt x="13" y="142"/>
                        <a:pt x="16" y="146"/>
                      </a:cubicBezTo>
                      <a:cubicBezTo>
                        <a:pt x="17" y="146"/>
                        <a:pt x="18" y="147"/>
                        <a:pt x="19" y="148"/>
                      </a:cubicBezTo>
                      <a:cubicBezTo>
                        <a:pt x="22" y="152"/>
                        <a:pt x="21" y="151"/>
                        <a:pt x="24" y="155"/>
                      </a:cubicBezTo>
                      <a:cubicBezTo>
                        <a:pt x="28" y="159"/>
                        <a:pt x="42" y="168"/>
                        <a:pt x="59" y="162"/>
                      </a:cubicBezTo>
                      <a:cubicBezTo>
                        <a:pt x="61" y="162"/>
                        <a:pt x="61" y="162"/>
                        <a:pt x="61" y="162"/>
                      </a:cubicBezTo>
                      <a:cubicBezTo>
                        <a:pt x="113" y="140"/>
                        <a:pt x="113" y="140"/>
                        <a:pt x="113" y="140"/>
                      </a:cubicBezTo>
                      <a:cubicBezTo>
                        <a:pt x="117" y="137"/>
                        <a:pt x="119" y="132"/>
                        <a:pt x="118" y="129"/>
                      </a:cubicBezTo>
                      <a:cubicBezTo>
                        <a:pt x="116" y="124"/>
                        <a:pt x="111" y="122"/>
                        <a:pt x="106" y="123"/>
                      </a:cubicBezTo>
                      <a:cubicBezTo>
                        <a:pt x="56" y="145"/>
                        <a:pt x="56" y="145"/>
                        <a:pt x="56" y="145"/>
                      </a:cubicBezTo>
                      <a:cubicBezTo>
                        <a:pt x="53" y="142"/>
                        <a:pt x="53" y="142"/>
                        <a:pt x="53" y="142"/>
                      </a:cubicBezTo>
                      <a:cubicBezTo>
                        <a:pt x="140" y="105"/>
                        <a:pt x="140" y="105"/>
                        <a:pt x="140" y="105"/>
                      </a:cubicBezTo>
                      <a:cubicBezTo>
                        <a:pt x="125" y="87"/>
                        <a:pt x="125" y="87"/>
                        <a:pt x="125" y="87"/>
                      </a:cubicBezTo>
                      <a:cubicBezTo>
                        <a:pt x="178" y="42"/>
                        <a:pt x="178" y="42"/>
                        <a:pt x="178" y="42"/>
                      </a:cubicBezTo>
                      <a:cubicBezTo>
                        <a:pt x="182" y="38"/>
                        <a:pt x="183" y="31"/>
                        <a:pt x="179" y="26"/>
                      </a:cubicBezTo>
                      <a:cubicBezTo>
                        <a:pt x="175" y="22"/>
                        <a:pt x="169" y="22"/>
                        <a:pt x="164" y="26"/>
                      </a:cubicBezTo>
                      <a:cubicBezTo>
                        <a:pt x="111" y="72"/>
                        <a:pt x="111" y="72"/>
                        <a:pt x="111" y="72"/>
                      </a:cubicBezTo>
                      <a:cubicBezTo>
                        <a:pt x="106" y="65"/>
                        <a:pt x="106" y="65"/>
                        <a:pt x="106" y="65"/>
                      </a:cubicBezTo>
                      <a:cubicBezTo>
                        <a:pt x="159" y="19"/>
                        <a:pt x="159" y="19"/>
                        <a:pt x="159" y="19"/>
                      </a:cubicBezTo>
                      <a:cubicBezTo>
                        <a:pt x="163" y="16"/>
                        <a:pt x="165" y="10"/>
                        <a:pt x="161" y="5"/>
                      </a:cubicBezTo>
                      <a:cubicBezTo>
                        <a:pt x="157" y="0"/>
                        <a:pt x="150" y="0"/>
                        <a:pt x="145" y="4"/>
                      </a:cubicBezTo>
                      <a:cubicBezTo>
                        <a:pt x="92" y="49"/>
                        <a:pt x="92" y="49"/>
                        <a:pt x="92" y="49"/>
                      </a:cubicBezTo>
                      <a:cubicBezTo>
                        <a:pt x="77" y="32"/>
                        <a:pt x="77" y="32"/>
                        <a:pt x="77" y="32"/>
                      </a:cubicBezTo>
                      <a:cubicBezTo>
                        <a:pt x="28" y="113"/>
                        <a:pt x="28" y="113"/>
                        <a:pt x="28" y="113"/>
                      </a:cubicBezTo>
                      <a:cubicBezTo>
                        <a:pt x="25" y="109"/>
                        <a:pt x="25" y="109"/>
                        <a:pt x="25" y="109"/>
                      </a:cubicBezTo>
                      <a:cubicBezTo>
                        <a:pt x="55" y="63"/>
                        <a:pt x="55" y="63"/>
                        <a:pt x="55" y="63"/>
                      </a:cubicBezTo>
                      <a:cubicBezTo>
                        <a:pt x="56" y="58"/>
                        <a:pt x="54" y="53"/>
                        <a:pt x="50" y="50"/>
                      </a:cubicBezTo>
                      <a:cubicBezTo>
                        <a:pt x="47" y="48"/>
                        <a:pt x="42" y="50"/>
                        <a:pt x="39" y="5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9" name="Group 146"/>
              <p:cNvGrpSpPr/>
              <p:nvPr/>
            </p:nvGrpSpPr>
            <p:grpSpPr>
              <a:xfrm>
                <a:off x="4459406" y="2649065"/>
                <a:ext cx="680682" cy="464296"/>
                <a:chOff x="10440988" y="2263775"/>
                <a:chExt cx="754063" cy="514350"/>
              </a:xfrm>
              <a:solidFill>
                <a:srgbClr val="49A3DB"/>
              </a:solidFill>
            </p:grpSpPr>
            <p:sp>
              <p:nvSpPr>
                <p:cNvPr id="50" name="Freeform 42"/>
                <p:cNvSpPr/>
                <p:nvPr/>
              </p:nvSpPr>
              <p:spPr bwMode="auto">
                <a:xfrm>
                  <a:off x="11031538" y="2263775"/>
                  <a:ext cx="163513" cy="163512"/>
                </a:xfrm>
                <a:custGeom>
                  <a:avLst/>
                  <a:gdLst>
                    <a:gd name="T0" fmla="*/ 37 w 52"/>
                    <a:gd name="T1" fmla="*/ 46 h 52"/>
                    <a:gd name="T2" fmla="*/ 46 w 52"/>
                    <a:gd name="T3" fmla="*/ 15 h 52"/>
                    <a:gd name="T4" fmla="*/ 15 w 52"/>
                    <a:gd name="T5" fmla="*/ 6 h 52"/>
                    <a:gd name="T6" fmla="*/ 7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6"/>
                      </a:cubicBezTo>
                      <a:cubicBezTo>
                        <a:pt x="4" y="13"/>
                        <a:pt x="0" y="26"/>
                        <a:pt x="7" y="37"/>
                      </a:cubicBezTo>
                      <a:cubicBezTo>
                        <a:pt x="13" y="48"/>
                        <a:pt x="27" y="52"/>
                        <a:pt x="37"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1" name="Freeform 43"/>
                <p:cNvSpPr/>
                <p:nvPr/>
              </p:nvSpPr>
              <p:spPr bwMode="auto">
                <a:xfrm>
                  <a:off x="10440988" y="2263775"/>
                  <a:ext cx="660400" cy="514350"/>
                </a:xfrm>
                <a:custGeom>
                  <a:avLst/>
                  <a:gdLst>
                    <a:gd name="T0" fmla="*/ 137 w 209"/>
                    <a:gd name="T1" fmla="*/ 7 h 163"/>
                    <a:gd name="T2" fmla="*/ 178 w 209"/>
                    <a:gd name="T3" fmla="*/ 20 h 163"/>
                    <a:gd name="T4" fmla="*/ 193 w 209"/>
                    <a:gd name="T5" fmla="*/ 47 h 163"/>
                    <a:gd name="T6" fmla="*/ 195 w 209"/>
                    <a:gd name="T7" fmla="*/ 49 h 163"/>
                    <a:gd name="T8" fmla="*/ 201 w 209"/>
                    <a:gd name="T9" fmla="*/ 60 h 163"/>
                    <a:gd name="T10" fmla="*/ 190 w 209"/>
                    <a:gd name="T11" fmla="*/ 101 h 163"/>
                    <a:gd name="T12" fmla="*/ 190 w 209"/>
                    <a:gd name="T13" fmla="*/ 101 h 163"/>
                    <a:gd name="T14" fmla="*/ 139 w 209"/>
                    <a:gd name="T15" fmla="*/ 130 h 163"/>
                    <a:gd name="T16" fmla="*/ 125 w 209"/>
                    <a:gd name="T17" fmla="*/ 127 h 163"/>
                    <a:gd name="T18" fmla="*/ 129 w 209"/>
                    <a:gd name="T19" fmla="*/ 113 h 163"/>
                    <a:gd name="T20" fmla="*/ 160 w 209"/>
                    <a:gd name="T21" fmla="*/ 96 h 163"/>
                    <a:gd name="T22" fmla="*/ 176 w 209"/>
                    <a:gd name="T23" fmla="*/ 86 h 163"/>
                    <a:gd name="T24" fmla="*/ 174 w 209"/>
                    <a:gd name="T25" fmla="*/ 82 h 163"/>
                    <a:gd name="T26" fmla="*/ 155 w 209"/>
                    <a:gd name="T27" fmla="*/ 93 h 163"/>
                    <a:gd name="T28" fmla="*/ 122 w 209"/>
                    <a:gd name="T29" fmla="*/ 111 h 163"/>
                    <a:gd name="T30" fmla="*/ 118 w 209"/>
                    <a:gd name="T31" fmla="*/ 114 h 163"/>
                    <a:gd name="T32" fmla="*/ 37 w 209"/>
                    <a:gd name="T33" fmla="*/ 159 h 163"/>
                    <a:gd name="T34" fmla="*/ 19 w 209"/>
                    <a:gd name="T35" fmla="*/ 154 h 163"/>
                    <a:gd name="T36" fmla="*/ 25 w 209"/>
                    <a:gd name="T37" fmla="*/ 137 h 163"/>
                    <a:gd name="T38" fmla="*/ 105 w 209"/>
                    <a:gd name="T39" fmla="*/ 91 h 163"/>
                    <a:gd name="T40" fmla="*/ 102 w 209"/>
                    <a:gd name="T41" fmla="*/ 86 h 163"/>
                    <a:gd name="T42" fmla="*/ 22 w 209"/>
                    <a:gd name="T43" fmla="*/ 131 h 163"/>
                    <a:gd name="T44" fmla="*/ 4 w 209"/>
                    <a:gd name="T45" fmla="*/ 127 h 163"/>
                    <a:gd name="T46" fmla="*/ 9 w 209"/>
                    <a:gd name="T47" fmla="*/ 109 h 163"/>
                    <a:gd name="T48" fmla="*/ 89 w 209"/>
                    <a:gd name="T49" fmla="*/ 63 h 163"/>
                    <a:gd name="T50" fmla="*/ 94 w 209"/>
                    <a:gd name="T51" fmla="*/ 61 h 163"/>
                    <a:gd name="T52" fmla="*/ 126 w 209"/>
                    <a:gd name="T53" fmla="*/ 42 h 163"/>
                    <a:gd name="T54" fmla="*/ 145 w 209"/>
                    <a:gd name="T55" fmla="*/ 31 h 163"/>
                    <a:gd name="T56" fmla="*/ 143 w 209"/>
                    <a:gd name="T57" fmla="*/ 27 h 163"/>
                    <a:gd name="T58" fmla="*/ 126 w 209"/>
                    <a:gd name="T59" fmla="*/ 37 h 163"/>
                    <a:gd name="T60" fmla="*/ 95 w 209"/>
                    <a:gd name="T61" fmla="*/ 54 h 163"/>
                    <a:gd name="T62" fmla="*/ 82 w 209"/>
                    <a:gd name="T63" fmla="*/ 50 h 163"/>
                    <a:gd name="T64" fmla="*/ 86 w 209"/>
                    <a:gd name="T65" fmla="*/ 37 h 163"/>
                    <a:gd name="T66" fmla="*/ 137 w 209"/>
                    <a:gd name="T67" fmla="*/ 7 h 163"/>
                    <a:gd name="T68" fmla="*/ 137 w 209"/>
                    <a:gd name="T69" fmla="*/ 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9" h="163">
                      <a:moveTo>
                        <a:pt x="137" y="7"/>
                      </a:moveTo>
                      <a:cubicBezTo>
                        <a:pt x="151" y="0"/>
                        <a:pt x="170" y="6"/>
                        <a:pt x="178" y="20"/>
                      </a:cubicBezTo>
                      <a:cubicBezTo>
                        <a:pt x="193" y="47"/>
                        <a:pt x="193" y="47"/>
                        <a:pt x="193" y="47"/>
                      </a:cubicBezTo>
                      <a:cubicBezTo>
                        <a:pt x="195" y="49"/>
                        <a:pt x="195" y="49"/>
                        <a:pt x="195" y="49"/>
                      </a:cubicBezTo>
                      <a:cubicBezTo>
                        <a:pt x="201" y="60"/>
                        <a:pt x="201" y="60"/>
                        <a:pt x="201" y="60"/>
                      </a:cubicBezTo>
                      <a:cubicBezTo>
                        <a:pt x="209" y="74"/>
                        <a:pt x="204" y="93"/>
                        <a:pt x="190" y="101"/>
                      </a:cubicBezTo>
                      <a:cubicBezTo>
                        <a:pt x="190" y="101"/>
                        <a:pt x="190" y="101"/>
                        <a:pt x="190" y="101"/>
                      </a:cubicBezTo>
                      <a:cubicBezTo>
                        <a:pt x="139" y="130"/>
                        <a:pt x="139" y="130"/>
                        <a:pt x="139" y="130"/>
                      </a:cubicBezTo>
                      <a:cubicBezTo>
                        <a:pt x="133" y="133"/>
                        <a:pt x="128" y="131"/>
                        <a:pt x="125" y="127"/>
                      </a:cubicBezTo>
                      <a:cubicBezTo>
                        <a:pt x="122" y="121"/>
                        <a:pt x="124" y="116"/>
                        <a:pt x="129" y="113"/>
                      </a:cubicBezTo>
                      <a:cubicBezTo>
                        <a:pt x="160" y="96"/>
                        <a:pt x="160" y="96"/>
                        <a:pt x="160" y="96"/>
                      </a:cubicBezTo>
                      <a:cubicBezTo>
                        <a:pt x="176" y="86"/>
                        <a:pt x="176" y="86"/>
                        <a:pt x="176" y="86"/>
                      </a:cubicBezTo>
                      <a:cubicBezTo>
                        <a:pt x="174" y="82"/>
                        <a:pt x="174" y="82"/>
                        <a:pt x="174" y="82"/>
                      </a:cubicBezTo>
                      <a:cubicBezTo>
                        <a:pt x="155" y="93"/>
                        <a:pt x="155" y="93"/>
                        <a:pt x="155" y="93"/>
                      </a:cubicBezTo>
                      <a:cubicBezTo>
                        <a:pt x="122" y="111"/>
                        <a:pt x="122" y="111"/>
                        <a:pt x="122" y="111"/>
                      </a:cubicBezTo>
                      <a:cubicBezTo>
                        <a:pt x="118" y="114"/>
                        <a:pt x="118" y="114"/>
                        <a:pt x="118" y="114"/>
                      </a:cubicBezTo>
                      <a:cubicBezTo>
                        <a:pt x="37" y="159"/>
                        <a:pt x="37" y="159"/>
                        <a:pt x="37" y="159"/>
                      </a:cubicBezTo>
                      <a:cubicBezTo>
                        <a:pt x="31" y="163"/>
                        <a:pt x="23" y="160"/>
                        <a:pt x="19" y="154"/>
                      </a:cubicBezTo>
                      <a:cubicBezTo>
                        <a:pt x="15" y="148"/>
                        <a:pt x="18" y="140"/>
                        <a:pt x="25" y="137"/>
                      </a:cubicBezTo>
                      <a:cubicBezTo>
                        <a:pt x="105" y="91"/>
                        <a:pt x="105" y="91"/>
                        <a:pt x="105" y="91"/>
                      </a:cubicBezTo>
                      <a:cubicBezTo>
                        <a:pt x="102" y="86"/>
                        <a:pt x="102" y="86"/>
                        <a:pt x="102" y="86"/>
                      </a:cubicBezTo>
                      <a:cubicBezTo>
                        <a:pt x="22" y="131"/>
                        <a:pt x="22" y="131"/>
                        <a:pt x="22" y="131"/>
                      </a:cubicBezTo>
                      <a:cubicBezTo>
                        <a:pt x="15" y="135"/>
                        <a:pt x="7" y="134"/>
                        <a:pt x="4" y="127"/>
                      </a:cubicBezTo>
                      <a:cubicBezTo>
                        <a:pt x="0" y="121"/>
                        <a:pt x="2" y="112"/>
                        <a:pt x="9" y="109"/>
                      </a:cubicBezTo>
                      <a:cubicBezTo>
                        <a:pt x="89" y="63"/>
                        <a:pt x="89" y="63"/>
                        <a:pt x="89" y="63"/>
                      </a:cubicBezTo>
                      <a:cubicBezTo>
                        <a:pt x="94" y="61"/>
                        <a:pt x="94" y="61"/>
                        <a:pt x="94" y="61"/>
                      </a:cubicBezTo>
                      <a:cubicBezTo>
                        <a:pt x="126" y="42"/>
                        <a:pt x="126" y="42"/>
                        <a:pt x="126" y="42"/>
                      </a:cubicBezTo>
                      <a:cubicBezTo>
                        <a:pt x="145" y="31"/>
                        <a:pt x="145" y="31"/>
                        <a:pt x="145" y="31"/>
                      </a:cubicBezTo>
                      <a:cubicBezTo>
                        <a:pt x="143" y="27"/>
                        <a:pt x="143" y="27"/>
                        <a:pt x="143" y="27"/>
                      </a:cubicBezTo>
                      <a:cubicBezTo>
                        <a:pt x="126" y="37"/>
                        <a:pt x="126" y="37"/>
                        <a:pt x="126" y="37"/>
                      </a:cubicBezTo>
                      <a:cubicBezTo>
                        <a:pt x="95" y="54"/>
                        <a:pt x="95" y="54"/>
                        <a:pt x="95" y="54"/>
                      </a:cubicBezTo>
                      <a:cubicBezTo>
                        <a:pt x="90" y="57"/>
                        <a:pt x="85" y="56"/>
                        <a:pt x="82" y="50"/>
                      </a:cubicBezTo>
                      <a:cubicBezTo>
                        <a:pt x="80" y="46"/>
                        <a:pt x="80" y="40"/>
                        <a:pt x="86" y="37"/>
                      </a:cubicBezTo>
                      <a:cubicBezTo>
                        <a:pt x="137" y="7"/>
                        <a:pt x="137" y="7"/>
                        <a:pt x="137" y="7"/>
                      </a:cubicBezTo>
                      <a:cubicBezTo>
                        <a:pt x="137" y="7"/>
                        <a:pt x="137" y="7"/>
                        <a:pt x="137" y="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52" name="Group 147"/>
              <p:cNvGrpSpPr/>
              <p:nvPr/>
            </p:nvGrpSpPr>
            <p:grpSpPr>
              <a:xfrm>
                <a:off x="961421" y="4573602"/>
                <a:ext cx="657753" cy="481492"/>
                <a:chOff x="6565901" y="4395788"/>
                <a:chExt cx="728662" cy="533399"/>
              </a:xfrm>
              <a:solidFill>
                <a:srgbClr val="1E6B9A"/>
              </a:solidFill>
            </p:grpSpPr>
            <p:sp>
              <p:nvSpPr>
                <p:cNvPr id="53" name="Freeform 44"/>
                <p:cNvSpPr/>
                <p:nvPr/>
              </p:nvSpPr>
              <p:spPr bwMode="auto">
                <a:xfrm>
                  <a:off x="6565901" y="4768850"/>
                  <a:ext cx="157163" cy="160337"/>
                </a:xfrm>
                <a:custGeom>
                  <a:avLst/>
                  <a:gdLst>
                    <a:gd name="T0" fmla="*/ 37 w 50"/>
                    <a:gd name="T1" fmla="*/ 44 h 51"/>
                    <a:gd name="T2" fmla="*/ 6 w 50"/>
                    <a:gd name="T3" fmla="*/ 37 h 51"/>
                    <a:gd name="T4" fmla="*/ 13 w 50"/>
                    <a:gd name="T5" fmla="*/ 6 h 51"/>
                    <a:gd name="T6" fmla="*/ 44 w 50"/>
                    <a:gd name="T7" fmla="*/ 13 h 51"/>
                    <a:gd name="T8" fmla="*/ 37 w 50"/>
                    <a:gd name="T9" fmla="*/ 44 h 51"/>
                  </a:gdLst>
                  <a:ahLst/>
                  <a:cxnLst>
                    <a:cxn ang="0">
                      <a:pos x="T0" y="T1"/>
                    </a:cxn>
                    <a:cxn ang="0">
                      <a:pos x="T2" y="T3"/>
                    </a:cxn>
                    <a:cxn ang="0">
                      <a:pos x="T4" y="T5"/>
                    </a:cxn>
                    <a:cxn ang="0">
                      <a:pos x="T6" y="T7"/>
                    </a:cxn>
                    <a:cxn ang="0">
                      <a:pos x="T8" y="T9"/>
                    </a:cxn>
                  </a:cxnLst>
                  <a:rect l="0" t="0" r="r" b="b"/>
                  <a:pathLst>
                    <a:path w="50" h="51">
                      <a:moveTo>
                        <a:pt x="37" y="44"/>
                      </a:moveTo>
                      <a:cubicBezTo>
                        <a:pt x="27" y="51"/>
                        <a:pt x="13" y="48"/>
                        <a:pt x="6" y="37"/>
                      </a:cubicBezTo>
                      <a:cubicBezTo>
                        <a:pt x="0" y="27"/>
                        <a:pt x="2" y="13"/>
                        <a:pt x="13" y="6"/>
                      </a:cubicBezTo>
                      <a:cubicBezTo>
                        <a:pt x="23" y="0"/>
                        <a:pt x="37" y="3"/>
                        <a:pt x="44" y="13"/>
                      </a:cubicBezTo>
                      <a:cubicBezTo>
                        <a:pt x="50" y="24"/>
                        <a:pt x="47" y="38"/>
                        <a:pt x="37" y="4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45"/>
                <p:cNvSpPr/>
                <p:nvPr/>
              </p:nvSpPr>
              <p:spPr bwMode="auto">
                <a:xfrm>
                  <a:off x="6684963" y="4395788"/>
                  <a:ext cx="609600" cy="479425"/>
                </a:xfrm>
                <a:custGeom>
                  <a:avLst/>
                  <a:gdLst>
                    <a:gd name="T0" fmla="*/ 47 w 193"/>
                    <a:gd name="T1" fmla="*/ 38 h 152"/>
                    <a:gd name="T2" fmla="*/ 11 w 193"/>
                    <a:gd name="T3" fmla="*/ 81 h 152"/>
                    <a:gd name="T4" fmla="*/ 10 w 193"/>
                    <a:gd name="T5" fmla="*/ 83 h 152"/>
                    <a:gd name="T6" fmla="*/ 7 w 193"/>
                    <a:gd name="T7" fmla="*/ 118 h 152"/>
                    <a:gd name="T8" fmla="*/ 12 w 193"/>
                    <a:gd name="T9" fmla="*/ 126 h 152"/>
                    <a:gd name="T10" fmla="*/ 14 w 193"/>
                    <a:gd name="T11" fmla="*/ 129 h 152"/>
                    <a:gd name="T12" fmla="*/ 18 w 193"/>
                    <a:gd name="T13" fmla="*/ 136 h 152"/>
                    <a:gd name="T14" fmla="*/ 52 w 193"/>
                    <a:gd name="T15" fmla="*/ 148 h 152"/>
                    <a:gd name="T16" fmla="*/ 54 w 193"/>
                    <a:gd name="T17" fmla="*/ 148 h 152"/>
                    <a:gd name="T18" fmla="*/ 108 w 193"/>
                    <a:gd name="T19" fmla="*/ 134 h 152"/>
                    <a:gd name="T20" fmla="*/ 115 w 193"/>
                    <a:gd name="T21" fmla="*/ 124 h 152"/>
                    <a:gd name="T22" fmla="*/ 104 w 193"/>
                    <a:gd name="T23" fmla="*/ 116 h 152"/>
                    <a:gd name="T24" fmla="*/ 51 w 193"/>
                    <a:gd name="T25" fmla="*/ 131 h 152"/>
                    <a:gd name="T26" fmla="*/ 48 w 193"/>
                    <a:gd name="T27" fmla="*/ 127 h 152"/>
                    <a:gd name="T28" fmla="*/ 140 w 193"/>
                    <a:gd name="T29" fmla="*/ 103 h 152"/>
                    <a:gd name="T30" fmla="*/ 128 w 193"/>
                    <a:gd name="T31" fmla="*/ 83 h 152"/>
                    <a:gd name="T32" fmla="*/ 187 w 193"/>
                    <a:gd name="T33" fmla="*/ 46 h 152"/>
                    <a:gd name="T34" fmla="*/ 190 w 193"/>
                    <a:gd name="T35" fmla="*/ 31 h 152"/>
                    <a:gd name="T36" fmla="*/ 175 w 193"/>
                    <a:gd name="T37" fmla="*/ 28 h 152"/>
                    <a:gd name="T38" fmla="*/ 117 w 193"/>
                    <a:gd name="T39" fmla="*/ 66 h 152"/>
                    <a:gd name="T40" fmla="*/ 112 w 193"/>
                    <a:gd name="T41" fmla="*/ 59 h 152"/>
                    <a:gd name="T42" fmla="*/ 171 w 193"/>
                    <a:gd name="T43" fmla="*/ 21 h 152"/>
                    <a:gd name="T44" fmla="*/ 175 w 193"/>
                    <a:gd name="T45" fmla="*/ 7 h 152"/>
                    <a:gd name="T46" fmla="*/ 160 w 193"/>
                    <a:gd name="T47" fmla="*/ 4 h 152"/>
                    <a:gd name="T48" fmla="*/ 101 w 193"/>
                    <a:gd name="T49" fmla="*/ 41 h 152"/>
                    <a:gd name="T50" fmla="*/ 88 w 193"/>
                    <a:gd name="T51" fmla="*/ 22 h 152"/>
                    <a:gd name="T52" fmla="*/ 28 w 193"/>
                    <a:gd name="T53" fmla="*/ 95 h 152"/>
                    <a:gd name="T54" fmla="*/ 25 w 193"/>
                    <a:gd name="T55" fmla="*/ 91 h 152"/>
                    <a:gd name="T56" fmla="*/ 61 w 193"/>
                    <a:gd name="T57" fmla="*/ 49 h 152"/>
                    <a:gd name="T58" fmla="*/ 59 w 193"/>
                    <a:gd name="T59" fmla="*/ 36 h 152"/>
                    <a:gd name="T60" fmla="*/ 47 w 193"/>
                    <a:gd name="T61" fmla="*/ 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52">
                      <a:moveTo>
                        <a:pt x="47" y="38"/>
                      </a:moveTo>
                      <a:cubicBezTo>
                        <a:pt x="11" y="81"/>
                        <a:pt x="11" y="81"/>
                        <a:pt x="11" y="81"/>
                      </a:cubicBezTo>
                      <a:cubicBezTo>
                        <a:pt x="10" y="83"/>
                        <a:pt x="10" y="83"/>
                        <a:pt x="10" y="83"/>
                      </a:cubicBezTo>
                      <a:cubicBezTo>
                        <a:pt x="0" y="97"/>
                        <a:pt x="4" y="113"/>
                        <a:pt x="7" y="118"/>
                      </a:cubicBezTo>
                      <a:cubicBezTo>
                        <a:pt x="10" y="123"/>
                        <a:pt x="9" y="121"/>
                        <a:pt x="12" y="126"/>
                      </a:cubicBezTo>
                      <a:cubicBezTo>
                        <a:pt x="13" y="127"/>
                        <a:pt x="13" y="128"/>
                        <a:pt x="14" y="129"/>
                      </a:cubicBezTo>
                      <a:cubicBezTo>
                        <a:pt x="16" y="133"/>
                        <a:pt x="16" y="132"/>
                        <a:pt x="18" y="136"/>
                      </a:cubicBezTo>
                      <a:cubicBezTo>
                        <a:pt x="22" y="141"/>
                        <a:pt x="34" y="152"/>
                        <a:pt x="52" y="148"/>
                      </a:cubicBezTo>
                      <a:cubicBezTo>
                        <a:pt x="54" y="148"/>
                        <a:pt x="54" y="148"/>
                        <a:pt x="54" y="148"/>
                      </a:cubicBezTo>
                      <a:cubicBezTo>
                        <a:pt x="108" y="134"/>
                        <a:pt x="108" y="134"/>
                        <a:pt x="108" y="134"/>
                      </a:cubicBezTo>
                      <a:cubicBezTo>
                        <a:pt x="113" y="132"/>
                        <a:pt x="116" y="127"/>
                        <a:pt x="115" y="124"/>
                      </a:cubicBezTo>
                      <a:cubicBezTo>
                        <a:pt x="113" y="119"/>
                        <a:pt x="109" y="116"/>
                        <a:pt x="104" y="116"/>
                      </a:cubicBezTo>
                      <a:cubicBezTo>
                        <a:pt x="51" y="131"/>
                        <a:pt x="51" y="131"/>
                        <a:pt x="51" y="131"/>
                      </a:cubicBezTo>
                      <a:cubicBezTo>
                        <a:pt x="48" y="127"/>
                        <a:pt x="48" y="127"/>
                        <a:pt x="48" y="127"/>
                      </a:cubicBezTo>
                      <a:cubicBezTo>
                        <a:pt x="140" y="103"/>
                        <a:pt x="140" y="103"/>
                        <a:pt x="140" y="103"/>
                      </a:cubicBezTo>
                      <a:cubicBezTo>
                        <a:pt x="128" y="83"/>
                        <a:pt x="128" y="83"/>
                        <a:pt x="128" y="83"/>
                      </a:cubicBezTo>
                      <a:cubicBezTo>
                        <a:pt x="187" y="46"/>
                        <a:pt x="187" y="46"/>
                        <a:pt x="187" y="46"/>
                      </a:cubicBezTo>
                      <a:cubicBezTo>
                        <a:pt x="192" y="43"/>
                        <a:pt x="193" y="36"/>
                        <a:pt x="190" y="31"/>
                      </a:cubicBezTo>
                      <a:cubicBezTo>
                        <a:pt x="186" y="26"/>
                        <a:pt x="180" y="25"/>
                        <a:pt x="175" y="28"/>
                      </a:cubicBezTo>
                      <a:cubicBezTo>
                        <a:pt x="117" y="66"/>
                        <a:pt x="117" y="66"/>
                        <a:pt x="117" y="66"/>
                      </a:cubicBezTo>
                      <a:cubicBezTo>
                        <a:pt x="112" y="59"/>
                        <a:pt x="112" y="59"/>
                        <a:pt x="112" y="59"/>
                      </a:cubicBezTo>
                      <a:cubicBezTo>
                        <a:pt x="171" y="21"/>
                        <a:pt x="171" y="21"/>
                        <a:pt x="171" y="21"/>
                      </a:cubicBezTo>
                      <a:cubicBezTo>
                        <a:pt x="176" y="18"/>
                        <a:pt x="178" y="12"/>
                        <a:pt x="175" y="7"/>
                      </a:cubicBezTo>
                      <a:cubicBezTo>
                        <a:pt x="171" y="2"/>
                        <a:pt x="165" y="0"/>
                        <a:pt x="160" y="4"/>
                      </a:cubicBezTo>
                      <a:cubicBezTo>
                        <a:pt x="101" y="41"/>
                        <a:pt x="101" y="41"/>
                        <a:pt x="101" y="41"/>
                      </a:cubicBezTo>
                      <a:cubicBezTo>
                        <a:pt x="88" y="22"/>
                        <a:pt x="88" y="22"/>
                        <a:pt x="88" y="22"/>
                      </a:cubicBezTo>
                      <a:cubicBezTo>
                        <a:pt x="28" y="95"/>
                        <a:pt x="28" y="95"/>
                        <a:pt x="28" y="95"/>
                      </a:cubicBezTo>
                      <a:cubicBezTo>
                        <a:pt x="25" y="91"/>
                        <a:pt x="25" y="91"/>
                        <a:pt x="25" y="91"/>
                      </a:cubicBezTo>
                      <a:cubicBezTo>
                        <a:pt x="61" y="49"/>
                        <a:pt x="61" y="49"/>
                        <a:pt x="61" y="49"/>
                      </a:cubicBezTo>
                      <a:cubicBezTo>
                        <a:pt x="63" y="45"/>
                        <a:pt x="63" y="40"/>
                        <a:pt x="59" y="36"/>
                      </a:cubicBezTo>
                      <a:cubicBezTo>
                        <a:pt x="56" y="34"/>
                        <a:pt x="51" y="34"/>
                        <a:pt x="47" y="3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55" name="Group 148"/>
              <p:cNvGrpSpPr/>
              <p:nvPr/>
            </p:nvGrpSpPr>
            <p:grpSpPr>
              <a:xfrm>
                <a:off x="4601275" y="2967194"/>
                <a:ext cx="690712" cy="452832"/>
                <a:chOff x="10598151" y="2616200"/>
                <a:chExt cx="765175" cy="501650"/>
              </a:xfrm>
              <a:solidFill>
                <a:srgbClr val="49A3DB"/>
              </a:solidFill>
            </p:grpSpPr>
            <p:sp>
              <p:nvSpPr>
                <p:cNvPr id="56" name="Freeform 46"/>
                <p:cNvSpPr/>
                <p:nvPr/>
              </p:nvSpPr>
              <p:spPr bwMode="auto">
                <a:xfrm>
                  <a:off x="11201401" y="2625725"/>
                  <a:ext cx="161925" cy="165100"/>
                </a:xfrm>
                <a:custGeom>
                  <a:avLst/>
                  <a:gdLst>
                    <a:gd name="T0" fmla="*/ 36 w 51"/>
                    <a:gd name="T1" fmla="*/ 46 h 52"/>
                    <a:gd name="T2" fmla="*/ 45 w 51"/>
                    <a:gd name="T3" fmla="*/ 16 h 52"/>
                    <a:gd name="T4" fmla="*/ 15 w 51"/>
                    <a:gd name="T5" fmla="*/ 6 h 52"/>
                    <a:gd name="T6" fmla="*/ 5 w 51"/>
                    <a:gd name="T7" fmla="*/ 36 h 52"/>
                    <a:gd name="T8" fmla="*/ 36 w 51"/>
                    <a:gd name="T9" fmla="*/ 46 h 52"/>
                  </a:gdLst>
                  <a:ahLst/>
                  <a:cxnLst>
                    <a:cxn ang="0">
                      <a:pos x="T0" y="T1"/>
                    </a:cxn>
                    <a:cxn ang="0">
                      <a:pos x="T2" y="T3"/>
                    </a:cxn>
                    <a:cxn ang="0">
                      <a:pos x="T4" y="T5"/>
                    </a:cxn>
                    <a:cxn ang="0">
                      <a:pos x="T6" y="T7"/>
                    </a:cxn>
                    <a:cxn ang="0">
                      <a:pos x="T8" y="T9"/>
                    </a:cxn>
                  </a:cxnLst>
                  <a:rect l="0" t="0" r="r" b="b"/>
                  <a:pathLst>
                    <a:path w="51" h="52">
                      <a:moveTo>
                        <a:pt x="36" y="46"/>
                      </a:moveTo>
                      <a:cubicBezTo>
                        <a:pt x="47" y="40"/>
                        <a:pt x="51" y="27"/>
                        <a:pt x="45" y="16"/>
                      </a:cubicBezTo>
                      <a:cubicBezTo>
                        <a:pt x="39" y="5"/>
                        <a:pt x="26" y="0"/>
                        <a:pt x="15" y="6"/>
                      </a:cubicBezTo>
                      <a:cubicBezTo>
                        <a:pt x="4" y="12"/>
                        <a:pt x="0" y="25"/>
                        <a:pt x="5" y="36"/>
                      </a:cubicBezTo>
                      <a:cubicBezTo>
                        <a:pt x="11" y="48"/>
                        <a:pt x="25" y="52"/>
                        <a:pt x="36"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47"/>
                <p:cNvSpPr/>
                <p:nvPr/>
              </p:nvSpPr>
              <p:spPr bwMode="auto">
                <a:xfrm>
                  <a:off x="10598151" y="2616200"/>
                  <a:ext cx="663575" cy="501650"/>
                </a:xfrm>
                <a:custGeom>
                  <a:avLst/>
                  <a:gdLst>
                    <a:gd name="T0" fmla="*/ 141 w 210"/>
                    <a:gd name="T1" fmla="*/ 8 h 159"/>
                    <a:gd name="T2" fmla="*/ 182 w 210"/>
                    <a:gd name="T3" fmla="*/ 21 h 159"/>
                    <a:gd name="T4" fmla="*/ 196 w 210"/>
                    <a:gd name="T5" fmla="*/ 49 h 159"/>
                    <a:gd name="T6" fmla="*/ 197 w 210"/>
                    <a:gd name="T7" fmla="*/ 51 h 159"/>
                    <a:gd name="T8" fmla="*/ 203 w 210"/>
                    <a:gd name="T9" fmla="*/ 62 h 159"/>
                    <a:gd name="T10" fmla="*/ 191 w 210"/>
                    <a:gd name="T11" fmla="*/ 103 h 159"/>
                    <a:gd name="T12" fmla="*/ 191 w 210"/>
                    <a:gd name="T13" fmla="*/ 103 h 159"/>
                    <a:gd name="T14" fmla="*/ 138 w 210"/>
                    <a:gd name="T15" fmla="*/ 130 h 159"/>
                    <a:gd name="T16" fmla="*/ 125 w 210"/>
                    <a:gd name="T17" fmla="*/ 126 h 159"/>
                    <a:gd name="T18" fmla="*/ 129 w 210"/>
                    <a:gd name="T19" fmla="*/ 113 h 159"/>
                    <a:gd name="T20" fmla="*/ 160 w 210"/>
                    <a:gd name="T21" fmla="*/ 97 h 159"/>
                    <a:gd name="T22" fmla="*/ 178 w 210"/>
                    <a:gd name="T23" fmla="*/ 88 h 159"/>
                    <a:gd name="T24" fmla="*/ 175 w 210"/>
                    <a:gd name="T25" fmla="*/ 83 h 159"/>
                    <a:gd name="T26" fmla="*/ 156 w 210"/>
                    <a:gd name="T27" fmla="*/ 93 h 159"/>
                    <a:gd name="T28" fmla="*/ 122 w 210"/>
                    <a:gd name="T29" fmla="*/ 111 h 159"/>
                    <a:gd name="T30" fmla="*/ 118 w 210"/>
                    <a:gd name="T31" fmla="*/ 113 h 159"/>
                    <a:gd name="T32" fmla="*/ 36 w 210"/>
                    <a:gd name="T33" fmla="*/ 156 h 159"/>
                    <a:gd name="T34" fmla="*/ 18 w 210"/>
                    <a:gd name="T35" fmla="*/ 150 h 159"/>
                    <a:gd name="T36" fmla="*/ 24 w 210"/>
                    <a:gd name="T37" fmla="*/ 133 h 159"/>
                    <a:gd name="T38" fmla="*/ 106 w 210"/>
                    <a:gd name="T39" fmla="*/ 90 h 159"/>
                    <a:gd name="T40" fmla="*/ 103 w 210"/>
                    <a:gd name="T41" fmla="*/ 85 h 159"/>
                    <a:gd name="T42" fmla="*/ 21 w 210"/>
                    <a:gd name="T43" fmla="*/ 127 h 159"/>
                    <a:gd name="T44" fmla="*/ 4 w 210"/>
                    <a:gd name="T45" fmla="*/ 123 h 159"/>
                    <a:gd name="T46" fmla="*/ 9 w 210"/>
                    <a:gd name="T47" fmla="*/ 104 h 159"/>
                    <a:gd name="T48" fmla="*/ 91 w 210"/>
                    <a:gd name="T49" fmla="*/ 62 h 159"/>
                    <a:gd name="T50" fmla="*/ 96 w 210"/>
                    <a:gd name="T51" fmla="*/ 59 h 159"/>
                    <a:gd name="T52" fmla="*/ 129 w 210"/>
                    <a:gd name="T53" fmla="*/ 42 h 159"/>
                    <a:gd name="T54" fmla="*/ 149 w 210"/>
                    <a:gd name="T55" fmla="*/ 32 h 159"/>
                    <a:gd name="T56" fmla="*/ 146 w 210"/>
                    <a:gd name="T57" fmla="*/ 27 h 159"/>
                    <a:gd name="T58" fmla="*/ 129 w 210"/>
                    <a:gd name="T59" fmla="*/ 36 h 159"/>
                    <a:gd name="T60" fmla="*/ 98 w 210"/>
                    <a:gd name="T61" fmla="*/ 53 h 159"/>
                    <a:gd name="T62" fmla="*/ 84 w 210"/>
                    <a:gd name="T63" fmla="*/ 48 h 159"/>
                    <a:gd name="T64" fmla="*/ 88 w 210"/>
                    <a:gd name="T65" fmla="*/ 35 h 159"/>
                    <a:gd name="T66" fmla="*/ 141 w 210"/>
                    <a:gd name="T67" fmla="*/ 8 h 159"/>
                    <a:gd name="T68" fmla="*/ 141 w 210"/>
                    <a:gd name="T69" fmla="*/ 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0" h="159">
                      <a:moveTo>
                        <a:pt x="141" y="8"/>
                      </a:moveTo>
                      <a:cubicBezTo>
                        <a:pt x="155" y="0"/>
                        <a:pt x="174" y="7"/>
                        <a:pt x="182" y="21"/>
                      </a:cubicBezTo>
                      <a:cubicBezTo>
                        <a:pt x="196" y="49"/>
                        <a:pt x="196" y="49"/>
                        <a:pt x="196" y="49"/>
                      </a:cubicBezTo>
                      <a:cubicBezTo>
                        <a:pt x="197" y="51"/>
                        <a:pt x="197" y="51"/>
                        <a:pt x="197" y="51"/>
                      </a:cubicBezTo>
                      <a:cubicBezTo>
                        <a:pt x="203" y="62"/>
                        <a:pt x="203" y="62"/>
                        <a:pt x="203" y="62"/>
                      </a:cubicBezTo>
                      <a:cubicBezTo>
                        <a:pt x="210" y="76"/>
                        <a:pt x="205" y="96"/>
                        <a:pt x="191" y="103"/>
                      </a:cubicBezTo>
                      <a:cubicBezTo>
                        <a:pt x="191" y="103"/>
                        <a:pt x="191" y="103"/>
                        <a:pt x="191" y="103"/>
                      </a:cubicBezTo>
                      <a:cubicBezTo>
                        <a:pt x="138" y="130"/>
                        <a:pt x="138" y="130"/>
                        <a:pt x="138" y="130"/>
                      </a:cubicBezTo>
                      <a:cubicBezTo>
                        <a:pt x="133" y="133"/>
                        <a:pt x="127" y="131"/>
                        <a:pt x="125" y="126"/>
                      </a:cubicBezTo>
                      <a:cubicBezTo>
                        <a:pt x="122" y="121"/>
                        <a:pt x="124" y="116"/>
                        <a:pt x="129" y="113"/>
                      </a:cubicBezTo>
                      <a:cubicBezTo>
                        <a:pt x="160" y="97"/>
                        <a:pt x="160" y="97"/>
                        <a:pt x="160" y="97"/>
                      </a:cubicBezTo>
                      <a:cubicBezTo>
                        <a:pt x="178" y="88"/>
                        <a:pt x="178" y="88"/>
                        <a:pt x="178" y="88"/>
                      </a:cubicBezTo>
                      <a:cubicBezTo>
                        <a:pt x="175" y="83"/>
                        <a:pt x="175" y="83"/>
                        <a:pt x="175" y="83"/>
                      </a:cubicBezTo>
                      <a:cubicBezTo>
                        <a:pt x="156" y="93"/>
                        <a:pt x="156" y="93"/>
                        <a:pt x="156" y="93"/>
                      </a:cubicBezTo>
                      <a:cubicBezTo>
                        <a:pt x="122" y="111"/>
                        <a:pt x="122" y="111"/>
                        <a:pt x="122" y="111"/>
                      </a:cubicBezTo>
                      <a:cubicBezTo>
                        <a:pt x="118" y="113"/>
                        <a:pt x="118" y="113"/>
                        <a:pt x="118" y="113"/>
                      </a:cubicBezTo>
                      <a:cubicBezTo>
                        <a:pt x="36" y="156"/>
                        <a:pt x="36" y="156"/>
                        <a:pt x="36" y="156"/>
                      </a:cubicBezTo>
                      <a:cubicBezTo>
                        <a:pt x="30" y="159"/>
                        <a:pt x="21" y="157"/>
                        <a:pt x="18" y="150"/>
                      </a:cubicBezTo>
                      <a:cubicBezTo>
                        <a:pt x="14" y="143"/>
                        <a:pt x="18" y="136"/>
                        <a:pt x="24" y="133"/>
                      </a:cubicBezTo>
                      <a:cubicBezTo>
                        <a:pt x="106" y="90"/>
                        <a:pt x="106" y="90"/>
                        <a:pt x="106" y="90"/>
                      </a:cubicBezTo>
                      <a:cubicBezTo>
                        <a:pt x="103" y="85"/>
                        <a:pt x="103" y="85"/>
                        <a:pt x="103" y="85"/>
                      </a:cubicBezTo>
                      <a:cubicBezTo>
                        <a:pt x="21" y="127"/>
                        <a:pt x="21" y="127"/>
                        <a:pt x="21" y="127"/>
                      </a:cubicBezTo>
                      <a:cubicBezTo>
                        <a:pt x="15" y="131"/>
                        <a:pt x="7" y="129"/>
                        <a:pt x="4" y="123"/>
                      </a:cubicBezTo>
                      <a:cubicBezTo>
                        <a:pt x="0" y="116"/>
                        <a:pt x="3" y="108"/>
                        <a:pt x="9" y="104"/>
                      </a:cubicBezTo>
                      <a:cubicBezTo>
                        <a:pt x="91" y="62"/>
                        <a:pt x="91" y="62"/>
                        <a:pt x="91" y="62"/>
                      </a:cubicBezTo>
                      <a:cubicBezTo>
                        <a:pt x="96" y="59"/>
                        <a:pt x="96" y="59"/>
                        <a:pt x="96" y="59"/>
                      </a:cubicBezTo>
                      <a:cubicBezTo>
                        <a:pt x="129" y="42"/>
                        <a:pt x="129" y="42"/>
                        <a:pt x="129" y="42"/>
                      </a:cubicBezTo>
                      <a:cubicBezTo>
                        <a:pt x="149" y="32"/>
                        <a:pt x="149" y="32"/>
                        <a:pt x="149" y="32"/>
                      </a:cubicBezTo>
                      <a:cubicBezTo>
                        <a:pt x="146" y="27"/>
                        <a:pt x="146" y="27"/>
                        <a:pt x="146" y="27"/>
                      </a:cubicBezTo>
                      <a:cubicBezTo>
                        <a:pt x="129" y="36"/>
                        <a:pt x="129" y="36"/>
                        <a:pt x="129" y="36"/>
                      </a:cubicBezTo>
                      <a:cubicBezTo>
                        <a:pt x="98" y="53"/>
                        <a:pt x="98" y="53"/>
                        <a:pt x="98" y="53"/>
                      </a:cubicBezTo>
                      <a:cubicBezTo>
                        <a:pt x="92" y="55"/>
                        <a:pt x="87" y="54"/>
                        <a:pt x="84" y="48"/>
                      </a:cubicBezTo>
                      <a:cubicBezTo>
                        <a:pt x="82" y="44"/>
                        <a:pt x="83" y="38"/>
                        <a:pt x="88" y="35"/>
                      </a:cubicBezTo>
                      <a:cubicBezTo>
                        <a:pt x="141" y="8"/>
                        <a:pt x="141" y="8"/>
                        <a:pt x="141" y="8"/>
                      </a:cubicBezTo>
                      <a:cubicBezTo>
                        <a:pt x="141" y="8"/>
                        <a:pt x="141" y="8"/>
                        <a:pt x="141"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58" name="Group 149"/>
              <p:cNvGrpSpPr/>
              <p:nvPr/>
            </p:nvGrpSpPr>
            <p:grpSpPr>
              <a:xfrm>
                <a:off x="777996" y="4302762"/>
                <a:ext cx="699310" cy="399811"/>
                <a:chOff x="6362701" y="4095750"/>
                <a:chExt cx="774700" cy="442913"/>
              </a:xfrm>
              <a:solidFill>
                <a:srgbClr val="1E6B9A"/>
              </a:solidFill>
            </p:grpSpPr>
            <p:sp>
              <p:nvSpPr>
                <p:cNvPr id="59" name="Freeform 48"/>
                <p:cNvSpPr/>
                <p:nvPr/>
              </p:nvSpPr>
              <p:spPr bwMode="auto">
                <a:xfrm>
                  <a:off x="6362701" y="4376738"/>
                  <a:ext cx="161925" cy="161925"/>
                </a:xfrm>
                <a:custGeom>
                  <a:avLst/>
                  <a:gdLst>
                    <a:gd name="T0" fmla="*/ 34 w 51"/>
                    <a:gd name="T1" fmla="*/ 46 h 51"/>
                    <a:gd name="T2" fmla="*/ 5 w 51"/>
                    <a:gd name="T3" fmla="*/ 34 h 51"/>
                    <a:gd name="T4" fmla="*/ 16 w 51"/>
                    <a:gd name="T5" fmla="*/ 5 h 51"/>
                    <a:gd name="T6" fmla="*/ 46 w 51"/>
                    <a:gd name="T7" fmla="*/ 16 h 51"/>
                    <a:gd name="T8" fmla="*/ 34 w 51"/>
                    <a:gd name="T9" fmla="*/ 46 h 51"/>
                  </a:gdLst>
                  <a:ahLst/>
                  <a:cxnLst>
                    <a:cxn ang="0">
                      <a:pos x="T0" y="T1"/>
                    </a:cxn>
                    <a:cxn ang="0">
                      <a:pos x="T2" y="T3"/>
                    </a:cxn>
                    <a:cxn ang="0">
                      <a:pos x="T4" y="T5"/>
                    </a:cxn>
                    <a:cxn ang="0">
                      <a:pos x="T6" y="T7"/>
                    </a:cxn>
                    <a:cxn ang="0">
                      <a:pos x="T8" y="T9"/>
                    </a:cxn>
                  </a:cxnLst>
                  <a:rect l="0" t="0" r="r" b="b"/>
                  <a:pathLst>
                    <a:path w="51" h="51">
                      <a:moveTo>
                        <a:pt x="34" y="46"/>
                      </a:moveTo>
                      <a:cubicBezTo>
                        <a:pt x="23" y="51"/>
                        <a:pt x="10" y="46"/>
                        <a:pt x="5" y="34"/>
                      </a:cubicBezTo>
                      <a:cubicBezTo>
                        <a:pt x="0" y="23"/>
                        <a:pt x="5" y="10"/>
                        <a:pt x="16" y="5"/>
                      </a:cubicBezTo>
                      <a:cubicBezTo>
                        <a:pt x="27" y="0"/>
                        <a:pt x="41" y="5"/>
                        <a:pt x="46" y="16"/>
                      </a:cubicBezTo>
                      <a:cubicBezTo>
                        <a:pt x="51" y="28"/>
                        <a:pt x="46" y="41"/>
                        <a:pt x="3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49"/>
                <p:cNvSpPr/>
                <p:nvPr/>
              </p:nvSpPr>
              <p:spPr bwMode="auto">
                <a:xfrm>
                  <a:off x="6505576" y="4095750"/>
                  <a:ext cx="631825" cy="411162"/>
                </a:xfrm>
                <a:custGeom>
                  <a:avLst/>
                  <a:gdLst>
                    <a:gd name="T0" fmla="*/ 56 w 200"/>
                    <a:gd name="T1" fmla="*/ 19 h 130"/>
                    <a:gd name="T2" fmla="*/ 13 w 200"/>
                    <a:gd name="T3" fmla="*/ 57 h 130"/>
                    <a:gd name="T4" fmla="*/ 13 w 200"/>
                    <a:gd name="T5" fmla="*/ 58 h 130"/>
                    <a:gd name="T6" fmla="*/ 4 w 200"/>
                    <a:gd name="T7" fmla="*/ 93 h 130"/>
                    <a:gd name="T8" fmla="*/ 8 w 200"/>
                    <a:gd name="T9" fmla="*/ 101 h 130"/>
                    <a:gd name="T10" fmla="*/ 9 w 200"/>
                    <a:gd name="T11" fmla="*/ 104 h 130"/>
                    <a:gd name="T12" fmla="*/ 13 w 200"/>
                    <a:gd name="T13" fmla="*/ 112 h 130"/>
                    <a:gd name="T14" fmla="*/ 44 w 200"/>
                    <a:gd name="T15" fmla="*/ 129 h 130"/>
                    <a:gd name="T16" fmla="*/ 45 w 200"/>
                    <a:gd name="T17" fmla="*/ 129 h 130"/>
                    <a:gd name="T18" fmla="*/ 102 w 200"/>
                    <a:gd name="T19" fmla="*/ 123 h 130"/>
                    <a:gd name="T20" fmla="*/ 110 w 200"/>
                    <a:gd name="T21" fmla="*/ 114 h 130"/>
                    <a:gd name="T22" fmla="*/ 100 w 200"/>
                    <a:gd name="T23" fmla="*/ 105 h 130"/>
                    <a:gd name="T24" fmla="*/ 46 w 200"/>
                    <a:gd name="T25" fmla="*/ 112 h 130"/>
                    <a:gd name="T26" fmla="*/ 44 w 200"/>
                    <a:gd name="T27" fmla="*/ 108 h 130"/>
                    <a:gd name="T28" fmla="*/ 138 w 200"/>
                    <a:gd name="T29" fmla="*/ 98 h 130"/>
                    <a:gd name="T30" fmla="*/ 129 w 200"/>
                    <a:gd name="T31" fmla="*/ 77 h 130"/>
                    <a:gd name="T32" fmla="*/ 193 w 200"/>
                    <a:gd name="T33" fmla="*/ 49 h 130"/>
                    <a:gd name="T34" fmla="*/ 198 w 200"/>
                    <a:gd name="T35" fmla="*/ 34 h 130"/>
                    <a:gd name="T36" fmla="*/ 184 w 200"/>
                    <a:gd name="T37" fmla="*/ 30 h 130"/>
                    <a:gd name="T38" fmla="*/ 120 w 200"/>
                    <a:gd name="T39" fmla="*/ 58 h 130"/>
                    <a:gd name="T40" fmla="*/ 117 w 200"/>
                    <a:gd name="T41" fmla="*/ 50 h 130"/>
                    <a:gd name="T42" fmla="*/ 181 w 200"/>
                    <a:gd name="T43" fmla="*/ 22 h 130"/>
                    <a:gd name="T44" fmla="*/ 187 w 200"/>
                    <a:gd name="T45" fmla="*/ 8 h 130"/>
                    <a:gd name="T46" fmla="*/ 172 w 200"/>
                    <a:gd name="T47" fmla="*/ 3 h 130"/>
                    <a:gd name="T48" fmla="*/ 109 w 200"/>
                    <a:gd name="T49" fmla="*/ 31 h 130"/>
                    <a:gd name="T50" fmla="*/ 99 w 200"/>
                    <a:gd name="T51" fmla="*/ 10 h 130"/>
                    <a:gd name="T52" fmla="*/ 28 w 200"/>
                    <a:gd name="T53" fmla="*/ 73 h 130"/>
                    <a:gd name="T54" fmla="*/ 26 w 200"/>
                    <a:gd name="T55" fmla="*/ 68 h 130"/>
                    <a:gd name="T56" fmla="*/ 68 w 200"/>
                    <a:gd name="T57" fmla="*/ 33 h 130"/>
                    <a:gd name="T58" fmla="*/ 68 w 200"/>
                    <a:gd name="T59" fmla="*/ 19 h 130"/>
                    <a:gd name="T60" fmla="*/ 56 w 200"/>
                    <a:gd name="T61" fmla="*/ 1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 h="130">
                      <a:moveTo>
                        <a:pt x="56" y="19"/>
                      </a:moveTo>
                      <a:cubicBezTo>
                        <a:pt x="13" y="57"/>
                        <a:pt x="13" y="57"/>
                        <a:pt x="13" y="57"/>
                      </a:cubicBezTo>
                      <a:cubicBezTo>
                        <a:pt x="13" y="58"/>
                        <a:pt x="13" y="58"/>
                        <a:pt x="13" y="58"/>
                      </a:cubicBezTo>
                      <a:cubicBezTo>
                        <a:pt x="0" y="71"/>
                        <a:pt x="2" y="87"/>
                        <a:pt x="4" y="93"/>
                      </a:cubicBezTo>
                      <a:cubicBezTo>
                        <a:pt x="6" y="97"/>
                        <a:pt x="6" y="96"/>
                        <a:pt x="8" y="101"/>
                      </a:cubicBezTo>
                      <a:cubicBezTo>
                        <a:pt x="8" y="102"/>
                        <a:pt x="9" y="103"/>
                        <a:pt x="9" y="104"/>
                      </a:cubicBezTo>
                      <a:cubicBezTo>
                        <a:pt x="11" y="108"/>
                        <a:pt x="11" y="107"/>
                        <a:pt x="13" y="112"/>
                      </a:cubicBezTo>
                      <a:cubicBezTo>
                        <a:pt x="15" y="117"/>
                        <a:pt x="26" y="130"/>
                        <a:pt x="44" y="129"/>
                      </a:cubicBezTo>
                      <a:cubicBezTo>
                        <a:pt x="45" y="129"/>
                        <a:pt x="45" y="129"/>
                        <a:pt x="45" y="129"/>
                      </a:cubicBezTo>
                      <a:cubicBezTo>
                        <a:pt x="102" y="123"/>
                        <a:pt x="102" y="123"/>
                        <a:pt x="102" y="123"/>
                      </a:cubicBezTo>
                      <a:cubicBezTo>
                        <a:pt x="107" y="122"/>
                        <a:pt x="110" y="118"/>
                        <a:pt x="110" y="114"/>
                      </a:cubicBezTo>
                      <a:cubicBezTo>
                        <a:pt x="109" y="109"/>
                        <a:pt x="105" y="106"/>
                        <a:pt x="100" y="105"/>
                      </a:cubicBezTo>
                      <a:cubicBezTo>
                        <a:pt x="46" y="112"/>
                        <a:pt x="46" y="112"/>
                        <a:pt x="46" y="112"/>
                      </a:cubicBezTo>
                      <a:cubicBezTo>
                        <a:pt x="44" y="108"/>
                        <a:pt x="44" y="108"/>
                        <a:pt x="44" y="108"/>
                      </a:cubicBezTo>
                      <a:cubicBezTo>
                        <a:pt x="138" y="98"/>
                        <a:pt x="138" y="98"/>
                        <a:pt x="138" y="98"/>
                      </a:cubicBezTo>
                      <a:cubicBezTo>
                        <a:pt x="129" y="77"/>
                        <a:pt x="129" y="77"/>
                        <a:pt x="129" y="77"/>
                      </a:cubicBezTo>
                      <a:cubicBezTo>
                        <a:pt x="193" y="49"/>
                        <a:pt x="193" y="49"/>
                        <a:pt x="193" y="49"/>
                      </a:cubicBezTo>
                      <a:cubicBezTo>
                        <a:pt x="198" y="46"/>
                        <a:pt x="200" y="40"/>
                        <a:pt x="198" y="34"/>
                      </a:cubicBezTo>
                      <a:cubicBezTo>
                        <a:pt x="196" y="29"/>
                        <a:pt x="190" y="27"/>
                        <a:pt x="184" y="30"/>
                      </a:cubicBezTo>
                      <a:cubicBezTo>
                        <a:pt x="120" y="58"/>
                        <a:pt x="120" y="58"/>
                        <a:pt x="120" y="58"/>
                      </a:cubicBezTo>
                      <a:cubicBezTo>
                        <a:pt x="117" y="50"/>
                        <a:pt x="117" y="50"/>
                        <a:pt x="117" y="50"/>
                      </a:cubicBezTo>
                      <a:cubicBezTo>
                        <a:pt x="181" y="22"/>
                        <a:pt x="181" y="22"/>
                        <a:pt x="181" y="22"/>
                      </a:cubicBezTo>
                      <a:cubicBezTo>
                        <a:pt x="186" y="19"/>
                        <a:pt x="189" y="14"/>
                        <a:pt x="187" y="8"/>
                      </a:cubicBezTo>
                      <a:cubicBezTo>
                        <a:pt x="184" y="3"/>
                        <a:pt x="178" y="0"/>
                        <a:pt x="172" y="3"/>
                      </a:cubicBezTo>
                      <a:cubicBezTo>
                        <a:pt x="109" y="31"/>
                        <a:pt x="109" y="31"/>
                        <a:pt x="109" y="31"/>
                      </a:cubicBezTo>
                      <a:cubicBezTo>
                        <a:pt x="99" y="10"/>
                        <a:pt x="99" y="10"/>
                        <a:pt x="99" y="10"/>
                      </a:cubicBezTo>
                      <a:cubicBezTo>
                        <a:pt x="28" y="73"/>
                        <a:pt x="28" y="73"/>
                        <a:pt x="28" y="73"/>
                      </a:cubicBezTo>
                      <a:cubicBezTo>
                        <a:pt x="26" y="68"/>
                        <a:pt x="26" y="68"/>
                        <a:pt x="26" y="68"/>
                      </a:cubicBezTo>
                      <a:cubicBezTo>
                        <a:pt x="68" y="33"/>
                        <a:pt x="68" y="33"/>
                        <a:pt x="68" y="33"/>
                      </a:cubicBezTo>
                      <a:cubicBezTo>
                        <a:pt x="71" y="29"/>
                        <a:pt x="71" y="23"/>
                        <a:pt x="68" y="19"/>
                      </a:cubicBezTo>
                      <a:cubicBezTo>
                        <a:pt x="65" y="17"/>
                        <a:pt x="60" y="16"/>
                        <a:pt x="56" y="1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1" name="Group 150"/>
              <p:cNvGrpSpPr/>
              <p:nvPr/>
            </p:nvGrpSpPr>
            <p:grpSpPr>
              <a:xfrm>
                <a:off x="4649998" y="3346943"/>
                <a:ext cx="732270" cy="341057"/>
                <a:chOff x="10652126" y="3036888"/>
                <a:chExt cx="811213" cy="377825"/>
              </a:xfrm>
              <a:solidFill>
                <a:srgbClr val="49A3DB"/>
              </a:solidFill>
            </p:grpSpPr>
            <p:sp>
              <p:nvSpPr>
                <p:cNvPr id="62" name="Freeform 50"/>
                <p:cNvSpPr/>
                <p:nvPr/>
              </p:nvSpPr>
              <p:spPr bwMode="auto">
                <a:xfrm>
                  <a:off x="11312526" y="3108325"/>
                  <a:ext cx="150813" cy="152400"/>
                </a:xfrm>
                <a:custGeom>
                  <a:avLst/>
                  <a:gdLst>
                    <a:gd name="T0" fmla="*/ 27 w 48"/>
                    <a:gd name="T1" fmla="*/ 46 h 48"/>
                    <a:gd name="T2" fmla="*/ 46 w 48"/>
                    <a:gd name="T3" fmla="*/ 20 h 48"/>
                    <a:gd name="T4" fmla="*/ 20 w 48"/>
                    <a:gd name="T5" fmla="*/ 2 h 48"/>
                    <a:gd name="T6" fmla="*/ 2 w 48"/>
                    <a:gd name="T7" fmla="*/ 28 h 48"/>
                    <a:gd name="T8" fmla="*/ 27 w 48"/>
                    <a:gd name="T9" fmla="*/ 46 h 48"/>
                  </a:gdLst>
                  <a:ahLst/>
                  <a:cxnLst>
                    <a:cxn ang="0">
                      <a:pos x="T0" y="T1"/>
                    </a:cxn>
                    <a:cxn ang="0">
                      <a:pos x="T2" y="T3"/>
                    </a:cxn>
                    <a:cxn ang="0">
                      <a:pos x="T4" y="T5"/>
                    </a:cxn>
                    <a:cxn ang="0">
                      <a:pos x="T6" y="T7"/>
                    </a:cxn>
                    <a:cxn ang="0">
                      <a:pos x="T8" y="T9"/>
                    </a:cxn>
                  </a:cxnLst>
                  <a:rect l="0" t="0" r="r" b="b"/>
                  <a:pathLst>
                    <a:path w="48" h="48">
                      <a:moveTo>
                        <a:pt x="27" y="46"/>
                      </a:moveTo>
                      <a:cubicBezTo>
                        <a:pt x="40" y="44"/>
                        <a:pt x="48" y="33"/>
                        <a:pt x="46" y="20"/>
                      </a:cubicBezTo>
                      <a:cubicBezTo>
                        <a:pt x="44" y="8"/>
                        <a:pt x="32" y="0"/>
                        <a:pt x="20" y="2"/>
                      </a:cubicBezTo>
                      <a:cubicBezTo>
                        <a:pt x="8" y="3"/>
                        <a:pt x="0" y="15"/>
                        <a:pt x="2" y="28"/>
                      </a:cubicBezTo>
                      <a:cubicBezTo>
                        <a:pt x="4" y="40"/>
                        <a:pt x="15" y="48"/>
                        <a:pt x="27"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3" name="Freeform 51"/>
                <p:cNvSpPr/>
                <p:nvPr/>
              </p:nvSpPr>
              <p:spPr bwMode="auto">
                <a:xfrm>
                  <a:off x="10652126" y="3036888"/>
                  <a:ext cx="669925" cy="377825"/>
                </a:xfrm>
                <a:custGeom>
                  <a:avLst/>
                  <a:gdLst>
                    <a:gd name="T0" fmla="*/ 168 w 212"/>
                    <a:gd name="T1" fmla="*/ 3 h 120"/>
                    <a:gd name="T2" fmla="*/ 202 w 212"/>
                    <a:gd name="T3" fmla="*/ 29 h 120"/>
                    <a:gd name="T4" fmla="*/ 207 w 212"/>
                    <a:gd name="T5" fmla="*/ 59 h 120"/>
                    <a:gd name="T6" fmla="*/ 208 w 212"/>
                    <a:gd name="T7" fmla="*/ 62 h 120"/>
                    <a:gd name="T8" fmla="*/ 210 w 212"/>
                    <a:gd name="T9" fmla="*/ 74 h 120"/>
                    <a:gd name="T10" fmla="*/ 186 w 212"/>
                    <a:gd name="T11" fmla="*/ 109 h 120"/>
                    <a:gd name="T12" fmla="*/ 186 w 212"/>
                    <a:gd name="T13" fmla="*/ 109 h 120"/>
                    <a:gd name="T14" fmla="*/ 127 w 212"/>
                    <a:gd name="T15" fmla="*/ 119 h 120"/>
                    <a:gd name="T16" fmla="*/ 115 w 212"/>
                    <a:gd name="T17" fmla="*/ 110 h 120"/>
                    <a:gd name="T18" fmla="*/ 124 w 212"/>
                    <a:gd name="T19" fmla="*/ 99 h 120"/>
                    <a:gd name="T20" fmla="*/ 158 w 212"/>
                    <a:gd name="T21" fmla="*/ 93 h 120"/>
                    <a:gd name="T22" fmla="*/ 178 w 212"/>
                    <a:gd name="T23" fmla="*/ 90 h 120"/>
                    <a:gd name="T24" fmla="*/ 177 w 212"/>
                    <a:gd name="T25" fmla="*/ 85 h 120"/>
                    <a:gd name="T26" fmla="*/ 155 w 212"/>
                    <a:gd name="T27" fmla="*/ 89 h 120"/>
                    <a:gd name="T28" fmla="*/ 118 w 212"/>
                    <a:gd name="T29" fmla="*/ 95 h 120"/>
                    <a:gd name="T30" fmla="*/ 113 w 212"/>
                    <a:gd name="T31" fmla="*/ 96 h 120"/>
                    <a:gd name="T32" fmla="*/ 22 w 212"/>
                    <a:gd name="T33" fmla="*/ 111 h 120"/>
                    <a:gd name="T34" fmla="*/ 6 w 212"/>
                    <a:gd name="T35" fmla="*/ 99 h 120"/>
                    <a:gd name="T36" fmla="*/ 18 w 212"/>
                    <a:gd name="T37" fmla="*/ 85 h 120"/>
                    <a:gd name="T38" fmla="*/ 109 w 212"/>
                    <a:gd name="T39" fmla="*/ 70 h 120"/>
                    <a:gd name="T40" fmla="*/ 108 w 212"/>
                    <a:gd name="T41" fmla="*/ 64 h 120"/>
                    <a:gd name="T42" fmla="*/ 17 w 212"/>
                    <a:gd name="T43" fmla="*/ 79 h 120"/>
                    <a:gd name="T44" fmla="*/ 1 w 212"/>
                    <a:gd name="T45" fmla="*/ 69 h 120"/>
                    <a:gd name="T46" fmla="*/ 13 w 212"/>
                    <a:gd name="T47" fmla="*/ 53 h 120"/>
                    <a:gd name="T48" fmla="*/ 104 w 212"/>
                    <a:gd name="T49" fmla="*/ 38 h 120"/>
                    <a:gd name="T50" fmla="*/ 109 w 212"/>
                    <a:gd name="T51" fmla="*/ 38 h 120"/>
                    <a:gd name="T52" fmla="*/ 146 w 212"/>
                    <a:gd name="T53" fmla="*/ 32 h 120"/>
                    <a:gd name="T54" fmla="*/ 168 w 212"/>
                    <a:gd name="T55" fmla="*/ 28 h 120"/>
                    <a:gd name="T56" fmla="*/ 167 w 212"/>
                    <a:gd name="T57" fmla="*/ 23 h 120"/>
                    <a:gd name="T58" fmla="*/ 148 w 212"/>
                    <a:gd name="T59" fmla="*/ 26 h 120"/>
                    <a:gd name="T60" fmla="*/ 113 w 212"/>
                    <a:gd name="T61" fmla="*/ 32 h 120"/>
                    <a:gd name="T62" fmla="*/ 101 w 212"/>
                    <a:gd name="T63" fmla="*/ 24 h 120"/>
                    <a:gd name="T64" fmla="*/ 110 w 212"/>
                    <a:gd name="T65" fmla="*/ 13 h 120"/>
                    <a:gd name="T66" fmla="*/ 168 w 212"/>
                    <a:gd name="T67" fmla="*/ 3 h 120"/>
                    <a:gd name="T68" fmla="*/ 168 w 212"/>
                    <a:gd name="T69"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120">
                      <a:moveTo>
                        <a:pt x="168" y="3"/>
                      </a:moveTo>
                      <a:cubicBezTo>
                        <a:pt x="184" y="0"/>
                        <a:pt x="200" y="13"/>
                        <a:pt x="202" y="29"/>
                      </a:cubicBezTo>
                      <a:cubicBezTo>
                        <a:pt x="207" y="59"/>
                        <a:pt x="207" y="59"/>
                        <a:pt x="207" y="59"/>
                      </a:cubicBezTo>
                      <a:cubicBezTo>
                        <a:pt x="208" y="62"/>
                        <a:pt x="208" y="62"/>
                        <a:pt x="208" y="62"/>
                      </a:cubicBezTo>
                      <a:cubicBezTo>
                        <a:pt x="210" y="74"/>
                        <a:pt x="210" y="74"/>
                        <a:pt x="210" y="74"/>
                      </a:cubicBezTo>
                      <a:cubicBezTo>
                        <a:pt x="212" y="90"/>
                        <a:pt x="201" y="107"/>
                        <a:pt x="186" y="109"/>
                      </a:cubicBezTo>
                      <a:cubicBezTo>
                        <a:pt x="186" y="109"/>
                        <a:pt x="186" y="109"/>
                        <a:pt x="186" y="109"/>
                      </a:cubicBezTo>
                      <a:cubicBezTo>
                        <a:pt x="127" y="119"/>
                        <a:pt x="127" y="119"/>
                        <a:pt x="127" y="119"/>
                      </a:cubicBezTo>
                      <a:cubicBezTo>
                        <a:pt x="121" y="120"/>
                        <a:pt x="116" y="115"/>
                        <a:pt x="115" y="110"/>
                      </a:cubicBezTo>
                      <a:cubicBezTo>
                        <a:pt x="115" y="104"/>
                        <a:pt x="118" y="100"/>
                        <a:pt x="124" y="99"/>
                      </a:cubicBezTo>
                      <a:cubicBezTo>
                        <a:pt x="158" y="93"/>
                        <a:pt x="158" y="93"/>
                        <a:pt x="158" y="93"/>
                      </a:cubicBezTo>
                      <a:cubicBezTo>
                        <a:pt x="178" y="90"/>
                        <a:pt x="178" y="90"/>
                        <a:pt x="178" y="90"/>
                      </a:cubicBezTo>
                      <a:cubicBezTo>
                        <a:pt x="177" y="85"/>
                        <a:pt x="177" y="85"/>
                        <a:pt x="177" y="85"/>
                      </a:cubicBezTo>
                      <a:cubicBezTo>
                        <a:pt x="155" y="89"/>
                        <a:pt x="155" y="89"/>
                        <a:pt x="155" y="89"/>
                      </a:cubicBezTo>
                      <a:cubicBezTo>
                        <a:pt x="118" y="95"/>
                        <a:pt x="118" y="95"/>
                        <a:pt x="118" y="95"/>
                      </a:cubicBezTo>
                      <a:cubicBezTo>
                        <a:pt x="113" y="96"/>
                        <a:pt x="113" y="96"/>
                        <a:pt x="113" y="96"/>
                      </a:cubicBezTo>
                      <a:cubicBezTo>
                        <a:pt x="22" y="111"/>
                        <a:pt x="22" y="111"/>
                        <a:pt x="22" y="111"/>
                      </a:cubicBezTo>
                      <a:cubicBezTo>
                        <a:pt x="15" y="112"/>
                        <a:pt x="8" y="107"/>
                        <a:pt x="6" y="99"/>
                      </a:cubicBezTo>
                      <a:cubicBezTo>
                        <a:pt x="5" y="92"/>
                        <a:pt x="10" y="86"/>
                        <a:pt x="18" y="85"/>
                      </a:cubicBezTo>
                      <a:cubicBezTo>
                        <a:pt x="109" y="70"/>
                        <a:pt x="109" y="70"/>
                        <a:pt x="109" y="70"/>
                      </a:cubicBezTo>
                      <a:cubicBezTo>
                        <a:pt x="108" y="64"/>
                        <a:pt x="108" y="64"/>
                        <a:pt x="108" y="64"/>
                      </a:cubicBezTo>
                      <a:cubicBezTo>
                        <a:pt x="17" y="79"/>
                        <a:pt x="17" y="79"/>
                        <a:pt x="17" y="79"/>
                      </a:cubicBezTo>
                      <a:cubicBezTo>
                        <a:pt x="9" y="80"/>
                        <a:pt x="3" y="76"/>
                        <a:pt x="1" y="69"/>
                      </a:cubicBezTo>
                      <a:cubicBezTo>
                        <a:pt x="0" y="61"/>
                        <a:pt x="5" y="54"/>
                        <a:pt x="13" y="53"/>
                      </a:cubicBezTo>
                      <a:cubicBezTo>
                        <a:pt x="104" y="38"/>
                        <a:pt x="104" y="38"/>
                        <a:pt x="104" y="38"/>
                      </a:cubicBezTo>
                      <a:cubicBezTo>
                        <a:pt x="109" y="38"/>
                        <a:pt x="109" y="38"/>
                        <a:pt x="109" y="38"/>
                      </a:cubicBezTo>
                      <a:cubicBezTo>
                        <a:pt x="146" y="32"/>
                        <a:pt x="146" y="32"/>
                        <a:pt x="146" y="32"/>
                      </a:cubicBezTo>
                      <a:cubicBezTo>
                        <a:pt x="168" y="28"/>
                        <a:pt x="168" y="28"/>
                        <a:pt x="168" y="28"/>
                      </a:cubicBezTo>
                      <a:cubicBezTo>
                        <a:pt x="167" y="23"/>
                        <a:pt x="167" y="23"/>
                        <a:pt x="167" y="23"/>
                      </a:cubicBezTo>
                      <a:cubicBezTo>
                        <a:pt x="148" y="26"/>
                        <a:pt x="148" y="26"/>
                        <a:pt x="148" y="26"/>
                      </a:cubicBezTo>
                      <a:cubicBezTo>
                        <a:pt x="113" y="32"/>
                        <a:pt x="113" y="32"/>
                        <a:pt x="113" y="32"/>
                      </a:cubicBezTo>
                      <a:cubicBezTo>
                        <a:pt x="107" y="33"/>
                        <a:pt x="102" y="30"/>
                        <a:pt x="101" y="24"/>
                      </a:cubicBezTo>
                      <a:cubicBezTo>
                        <a:pt x="101" y="19"/>
                        <a:pt x="104" y="13"/>
                        <a:pt x="110" y="13"/>
                      </a:cubicBezTo>
                      <a:cubicBezTo>
                        <a:pt x="168" y="3"/>
                        <a:pt x="168" y="3"/>
                        <a:pt x="168" y="3"/>
                      </a:cubicBezTo>
                      <a:cubicBezTo>
                        <a:pt x="168" y="3"/>
                        <a:pt x="168" y="3"/>
                        <a:pt x="168" y="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4" name="Group 151"/>
              <p:cNvGrpSpPr/>
              <p:nvPr/>
            </p:nvGrpSpPr>
            <p:grpSpPr>
              <a:xfrm>
                <a:off x="681983" y="3990366"/>
                <a:ext cx="729404" cy="326727"/>
                <a:chOff x="6256338" y="3749675"/>
                <a:chExt cx="808038" cy="361950"/>
              </a:xfrm>
              <a:solidFill>
                <a:srgbClr val="1E6B9A"/>
              </a:solidFill>
            </p:grpSpPr>
            <p:sp>
              <p:nvSpPr>
                <p:cNvPr id="65" name="Freeform 52"/>
                <p:cNvSpPr/>
                <p:nvPr/>
              </p:nvSpPr>
              <p:spPr bwMode="auto">
                <a:xfrm>
                  <a:off x="6256338" y="3900488"/>
                  <a:ext cx="150813" cy="149225"/>
                </a:xfrm>
                <a:custGeom>
                  <a:avLst/>
                  <a:gdLst>
                    <a:gd name="T0" fmla="*/ 27 w 48"/>
                    <a:gd name="T1" fmla="*/ 46 h 47"/>
                    <a:gd name="T2" fmla="*/ 2 w 48"/>
                    <a:gd name="T3" fmla="*/ 26 h 47"/>
                    <a:gd name="T4" fmla="*/ 21 w 48"/>
                    <a:gd name="T5" fmla="*/ 1 h 47"/>
                    <a:gd name="T6" fmla="*/ 46 w 48"/>
                    <a:gd name="T7" fmla="*/ 21 h 47"/>
                    <a:gd name="T8" fmla="*/ 27 w 48"/>
                    <a:gd name="T9" fmla="*/ 46 h 47"/>
                  </a:gdLst>
                  <a:ahLst/>
                  <a:cxnLst>
                    <a:cxn ang="0">
                      <a:pos x="T0" y="T1"/>
                    </a:cxn>
                    <a:cxn ang="0">
                      <a:pos x="T2" y="T3"/>
                    </a:cxn>
                    <a:cxn ang="0">
                      <a:pos x="T4" y="T5"/>
                    </a:cxn>
                    <a:cxn ang="0">
                      <a:pos x="T6" y="T7"/>
                    </a:cxn>
                    <a:cxn ang="0">
                      <a:pos x="T8" y="T9"/>
                    </a:cxn>
                  </a:cxnLst>
                  <a:rect l="0" t="0" r="r" b="b"/>
                  <a:pathLst>
                    <a:path w="48" h="47">
                      <a:moveTo>
                        <a:pt x="27" y="46"/>
                      </a:moveTo>
                      <a:cubicBezTo>
                        <a:pt x="15" y="47"/>
                        <a:pt x="4" y="39"/>
                        <a:pt x="2" y="26"/>
                      </a:cubicBezTo>
                      <a:cubicBezTo>
                        <a:pt x="0" y="14"/>
                        <a:pt x="9" y="3"/>
                        <a:pt x="21" y="1"/>
                      </a:cubicBezTo>
                      <a:cubicBezTo>
                        <a:pt x="33" y="0"/>
                        <a:pt x="44" y="9"/>
                        <a:pt x="46" y="21"/>
                      </a:cubicBezTo>
                      <a:cubicBezTo>
                        <a:pt x="48" y="33"/>
                        <a:pt x="39" y="44"/>
                        <a:pt x="27"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6" name="Freeform 53"/>
                <p:cNvSpPr/>
                <p:nvPr/>
              </p:nvSpPr>
              <p:spPr bwMode="auto">
                <a:xfrm>
                  <a:off x="6419851" y="3749675"/>
                  <a:ext cx="644525" cy="361950"/>
                </a:xfrm>
                <a:custGeom>
                  <a:avLst/>
                  <a:gdLst>
                    <a:gd name="T0" fmla="*/ 72 w 204"/>
                    <a:gd name="T1" fmla="*/ 2 h 115"/>
                    <a:gd name="T2" fmla="*/ 20 w 204"/>
                    <a:gd name="T3" fmla="*/ 26 h 115"/>
                    <a:gd name="T4" fmla="*/ 19 w 204"/>
                    <a:gd name="T5" fmla="*/ 27 h 115"/>
                    <a:gd name="T6" fmla="*/ 1 w 204"/>
                    <a:gd name="T7" fmla="*/ 58 h 115"/>
                    <a:gd name="T8" fmla="*/ 2 w 204"/>
                    <a:gd name="T9" fmla="*/ 66 h 115"/>
                    <a:gd name="T10" fmla="*/ 3 w 204"/>
                    <a:gd name="T11" fmla="*/ 70 h 115"/>
                    <a:gd name="T12" fmla="*/ 4 w 204"/>
                    <a:gd name="T13" fmla="*/ 78 h 115"/>
                    <a:gd name="T14" fmla="*/ 29 w 204"/>
                    <a:gd name="T15" fmla="*/ 103 h 115"/>
                    <a:gd name="T16" fmla="*/ 30 w 204"/>
                    <a:gd name="T17" fmla="*/ 105 h 115"/>
                    <a:gd name="T18" fmla="*/ 86 w 204"/>
                    <a:gd name="T19" fmla="*/ 115 h 115"/>
                    <a:gd name="T20" fmla="*/ 96 w 204"/>
                    <a:gd name="T21" fmla="*/ 108 h 115"/>
                    <a:gd name="T22" fmla="*/ 90 w 204"/>
                    <a:gd name="T23" fmla="*/ 97 h 115"/>
                    <a:gd name="T24" fmla="*/ 35 w 204"/>
                    <a:gd name="T25" fmla="*/ 88 h 115"/>
                    <a:gd name="T26" fmla="*/ 35 w 204"/>
                    <a:gd name="T27" fmla="*/ 83 h 115"/>
                    <a:gd name="T28" fmla="*/ 128 w 204"/>
                    <a:gd name="T29" fmla="*/ 101 h 115"/>
                    <a:gd name="T30" fmla="*/ 125 w 204"/>
                    <a:gd name="T31" fmla="*/ 78 h 115"/>
                    <a:gd name="T32" fmla="*/ 194 w 204"/>
                    <a:gd name="T33" fmla="*/ 69 h 115"/>
                    <a:gd name="T34" fmla="*/ 204 w 204"/>
                    <a:gd name="T35" fmla="*/ 57 h 115"/>
                    <a:gd name="T36" fmla="*/ 192 w 204"/>
                    <a:gd name="T37" fmla="*/ 48 h 115"/>
                    <a:gd name="T38" fmla="*/ 122 w 204"/>
                    <a:gd name="T39" fmla="*/ 57 h 115"/>
                    <a:gd name="T40" fmla="*/ 121 w 204"/>
                    <a:gd name="T41" fmla="*/ 49 h 115"/>
                    <a:gd name="T42" fmla="*/ 191 w 204"/>
                    <a:gd name="T43" fmla="*/ 40 h 115"/>
                    <a:gd name="T44" fmla="*/ 200 w 204"/>
                    <a:gd name="T45" fmla="*/ 29 h 115"/>
                    <a:gd name="T46" fmla="*/ 188 w 204"/>
                    <a:gd name="T47" fmla="*/ 19 h 115"/>
                    <a:gd name="T48" fmla="*/ 119 w 204"/>
                    <a:gd name="T49" fmla="*/ 28 h 115"/>
                    <a:gd name="T50" fmla="*/ 116 w 204"/>
                    <a:gd name="T51" fmla="*/ 5 h 115"/>
                    <a:gd name="T52" fmla="*/ 30 w 204"/>
                    <a:gd name="T53" fmla="*/ 46 h 115"/>
                    <a:gd name="T54" fmla="*/ 29 w 204"/>
                    <a:gd name="T55" fmla="*/ 41 h 115"/>
                    <a:gd name="T56" fmla="*/ 80 w 204"/>
                    <a:gd name="T57" fmla="*/ 18 h 115"/>
                    <a:gd name="T58" fmla="*/ 83 w 204"/>
                    <a:gd name="T59" fmla="*/ 6 h 115"/>
                    <a:gd name="T60" fmla="*/ 72 w 204"/>
                    <a:gd name="T61"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115">
                      <a:moveTo>
                        <a:pt x="72" y="2"/>
                      </a:moveTo>
                      <a:cubicBezTo>
                        <a:pt x="20" y="26"/>
                        <a:pt x="20" y="26"/>
                        <a:pt x="20" y="26"/>
                      </a:cubicBezTo>
                      <a:cubicBezTo>
                        <a:pt x="19" y="27"/>
                        <a:pt x="19" y="27"/>
                        <a:pt x="19" y="27"/>
                      </a:cubicBezTo>
                      <a:cubicBezTo>
                        <a:pt x="3" y="35"/>
                        <a:pt x="0" y="52"/>
                        <a:pt x="1" y="58"/>
                      </a:cubicBezTo>
                      <a:cubicBezTo>
                        <a:pt x="2" y="63"/>
                        <a:pt x="2" y="61"/>
                        <a:pt x="2" y="66"/>
                      </a:cubicBezTo>
                      <a:cubicBezTo>
                        <a:pt x="2" y="67"/>
                        <a:pt x="3" y="69"/>
                        <a:pt x="3" y="70"/>
                      </a:cubicBezTo>
                      <a:cubicBezTo>
                        <a:pt x="3" y="75"/>
                        <a:pt x="3" y="74"/>
                        <a:pt x="4" y="78"/>
                      </a:cubicBezTo>
                      <a:cubicBezTo>
                        <a:pt x="5" y="84"/>
                        <a:pt x="11" y="100"/>
                        <a:pt x="29" y="103"/>
                      </a:cubicBezTo>
                      <a:cubicBezTo>
                        <a:pt x="30" y="105"/>
                        <a:pt x="30" y="105"/>
                        <a:pt x="30" y="105"/>
                      </a:cubicBezTo>
                      <a:cubicBezTo>
                        <a:pt x="86" y="115"/>
                        <a:pt x="86" y="115"/>
                        <a:pt x="86" y="115"/>
                      </a:cubicBezTo>
                      <a:cubicBezTo>
                        <a:pt x="91" y="115"/>
                        <a:pt x="95" y="112"/>
                        <a:pt x="96" y="108"/>
                      </a:cubicBezTo>
                      <a:cubicBezTo>
                        <a:pt x="97" y="103"/>
                        <a:pt x="94" y="99"/>
                        <a:pt x="90" y="97"/>
                      </a:cubicBezTo>
                      <a:cubicBezTo>
                        <a:pt x="35" y="88"/>
                        <a:pt x="35" y="88"/>
                        <a:pt x="35" y="88"/>
                      </a:cubicBezTo>
                      <a:cubicBezTo>
                        <a:pt x="35" y="83"/>
                        <a:pt x="35" y="83"/>
                        <a:pt x="35" y="83"/>
                      </a:cubicBezTo>
                      <a:cubicBezTo>
                        <a:pt x="128" y="101"/>
                        <a:pt x="128" y="101"/>
                        <a:pt x="128" y="101"/>
                      </a:cubicBezTo>
                      <a:cubicBezTo>
                        <a:pt x="125" y="78"/>
                        <a:pt x="125" y="78"/>
                        <a:pt x="125" y="78"/>
                      </a:cubicBezTo>
                      <a:cubicBezTo>
                        <a:pt x="194" y="69"/>
                        <a:pt x="194" y="69"/>
                        <a:pt x="194" y="69"/>
                      </a:cubicBezTo>
                      <a:cubicBezTo>
                        <a:pt x="200" y="68"/>
                        <a:pt x="204" y="63"/>
                        <a:pt x="204" y="57"/>
                      </a:cubicBezTo>
                      <a:cubicBezTo>
                        <a:pt x="203" y="51"/>
                        <a:pt x="198" y="48"/>
                        <a:pt x="192" y="48"/>
                      </a:cubicBezTo>
                      <a:cubicBezTo>
                        <a:pt x="122" y="57"/>
                        <a:pt x="122" y="57"/>
                        <a:pt x="122" y="57"/>
                      </a:cubicBezTo>
                      <a:cubicBezTo>
                        <a:pt x="121" y="49"/>
                        <a:pt x="121" y="49"/>
                        <a:pt x="121" y="49"/>
                      </a:cubicBezTo>
                      <a:cubicBezTo>
                        <a:pt x="191" y="40"/>
                        <a:pt x="191" y="40"/>
                        <a:pt x="191" y="40"/>
                      </a:cubicBezTo>
                      <a:cubicBezTo>
                        <a:pt x="196" y="39"/>
                        <a:pt x="201" y="35"/>
                        <a:pt x="200" y="29"/>
                      </a:cubicBezTo>
                      <a:cubicBezTo>
                        <a:pt x="199" y="23"/>
                        <a:pt x="194" y="19"/>
                        <a:pt x="188" y="19"/>
                      </a:cubicBezTo>
                      <a:cubicBezTo>
                        <a:pt x="119" y="28"/>
                        <a:pt x="119" y="28"/>
                        <a:pt x="119" y="28"/>
                      </a:cubicBezTo>
                      <a:cubicBezTo>
                        <a:pt x="116" y="5"/>
                        <a:pt x="116" y="5"/>
                        <a:pt x="116" y="5"/>
                      </a:cubicBezTo>
                      <a:cubicBezTo>
                        <a:pt x="30" y="46"/>
                        <a:pt x="30" y="46"/>
                        <a:pt x="30" y="46"/>
                      </a:cubicBezTo>
                      <a:cubicBezTo>
                        <a:pt x="29" y="41"/>
                        <a:pt x="29" y="41"/>
                        <a:pt x="29" y="41"/>
                      </a:cubicBezTo>
                      <a:cubicBezTo>
                        <a:pt x="80" y="18"/>
                        <a:pt x="80" y="18"/>
                        <a:pt x="80" y="18"/>
                      </a:cubicBezTo>
                      <a:cubicBezTo>
                        <a:pt x="83" y="15"/>
                        <a:pt x="85" y="10"/>
                        <a:pt x="83" y="6"/>
                      </a:cubicBezTo>
                      <a:cubicBezTo>
                        <a:pt x="81" y="2"/>
                        <a:pt x="76" y="0"/>
                        <a:pt x="7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7" name="Group 152"/>
              <p:cNvGrpSpPr/>
              <p:nvPr/>
            </p:nvGrpSpPr>
            <p:grpSpPr>
              <a:xfrm>
                <a:off x="4681524" y="3725259"/>
                <a:ext cx="729404" cy="316695"/>
                <a:chOff x="10687051" y="3455988"/>
                <a:chExt cx="808038" cy="350837"/>
              </a:xfrm>
              <a:solidFill>
                <a:srgbClr val="49A3DB"/>
              </a:solidFill>
            </p:grpSpPr>
            <p:sp>
              <p:nvSpPr>
                <p:cNvPr id="68" name="Freeform 54"/>
                <p:cNvSpPr/>
                <p:nvPr/>
              </p:nvSpPr>
              <p:spPr bwMode="auto">
                <a:xfrm>
                  <a:off x="11350626" y="3548063"/>
                  <a:ext cx="144463" cy="144462"/>
                </a:xfrm>
                <a:custGeom>
                  <a:avLst/>
                  <a:gdLst>
                    <a:gd name="T0" fmla="*/ 24 w 46"/>
                    <a:gd name="T1" fmla="*/ 46 h 46"/>
                    <a:gd name="T2" fmla="*/ 45 w 46"/>
                    <a:gd name="T3" fmla="*/ 22 h 46"/>
                    <a:gd name="T4" fmla="*/ 22 w 46"/>
                    <a:gd name="T5" fmla="*/ 0 h 46"/>
                    <a:gd name="T6" fmla="*/ 0 w 46"/>
                    <a:gd name="T7" fmla="*/ 24 h 46"/>
                    <a:gd name="T8" fmla="*/ 24 w 46"/>
                    <a:gd name="T9" fmla="*/ 46 h 46"/>
                  </a:gdLst>
                  <a:ahLst/>
                  <a:cxnLst>
                    <a:cxn ang="0">
                      <a:pos x="T0" y="T1"/>
                    </a:cxn>
                    <a:cxn ang="0">
                      <a:pos x="T2" y="T3"/>
                    </a:cxn>
                    <a:cxn ang="0">
                      <a:pos x="T4" y="T5"/>
                    </a:cxn>
                    <a:cxn ang="0">
                      <a:pos x="T6" y="T7"/>
                    </a:cxn>
                    <a:cxn ang="0">
                      <a:pos x="T8" y="T9"/>
                    </a:cxn>
                  </a:cxnLst>
                  <a:rect l="0" t="0" r="r" b="b"/>
                  <a:pathLst>
                    <a:path w="46" h="46">
                      <a:moveTo>
                        <a:pt x="24" y="46"/>
                      </a:moveTo>
                      <a:cubicBezTo>
                        <a:pt x="36" y="45"/>
                        <a:pt x="46" y="35"/>
                        <a:pt x="45" y="22"/>
                      </a:cubicBezTo>
                      <a:cubicBezTo>
                        <a:pt x="45" y="9"/>
                        <a:pt x="34" y="0"/>
                        <a:pt x="22" y="0"/>
                      </a:cubicBezTo>
                      <a:cubicBezTo>
                        <a:pt x="9" y="1"/>
                        <a:pt x="0" y="11"/>
                        <a:pt x="0" y="24"/>
                      </a:cubicBezTo>
                      <a:cubicBezTo>
                        <a:pt x="1" y="37"/>
                        <a:pt x="11" y="46"/>
                        <a:pt x="2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55"/>
                <p:cNvSpPr/>
                <p:nvPr/>
              </p:nvSpPr>
              <p:spPr bwMode="auto">
                <a:xfrm>
                  <a:off x="10687051" y="3455988"/>
                  <a:ext cx="654050" cy="350837"/>
                </a:xfrm>
                <a:custGeom>
                  <a:avLst/>
                  <a:gdLst>
                    <a:gd name="T0" fmla="*/ 174 w 207"/>
                    <a:gd name="T1" fmla="*/ 1 h 111"/>
                    <a:gd name="T2" fmla="*/ 204 w 207"/>
                    <a:gd name="T3" fmla="*/ 30 h 111"/>
                    <a:gd name="T4" fmla="*/ 206 w 207"/>
                    <a:gd name="T5" fmla="*/ 61 h 111"/>
                    <a:gd name="T6" fmla="*/ 206 w 207"/>
                    <a:gd name="T7" fmla="*/ 64 h 111"/>
                    <a:gd name="T8" fmla="*/ 206 w 207"/>
                    <a:gd name="T9" fmla="*/ 76 h 111"/>
                    <a:gd name="T10" fmla="*/ 179 w 207"/>
                    <a:gd name="T11" fmla="*/ 108 h 111"/>
                    <a:gd name="T12" fmla="*/ 179 w 207"/>
                    <a:gd name="T13" fmla="*/ 108 h 111"/>
                    <a:gd name="T14" fmla="*/ 119 w 207"/>
                    <a:gd name="T15" fmla="*/ 111 h 111"/>
                    <a:gd name="T16" fmla="*/ 109 w 207"/>
                    <a:gd name="T17" fmla="*/ 101 h 111"/>
                    <a:gd name="T18" fmla="*/ 118 w 207"/>
                    <a:gd name="T19" fmla="*/ 91 h 111"/>
                    <a:gd name="T20" fmla="*/ 153 w 207"/>
                    <a:gd name="T21" fmla="*/ 89 h 111"/>
                    <a:gd name="T22" fmla="*/ 173 w 207"/>
                    <a:gd name="T23" fmla="*/ 89 h 111"/>
                    <a:gd name="T24" fmla="*/ 173 w 207"/>
                    <a:gd name="T25" fmla="*/ 84 h 111"/>
                    <a:gd name="T26" fmla="*/ 151 w 207"/>
                    <a:gd name="T27" fmla="*/ 85 h 111"/>
                    <a:gd name="T28" fmla="*/ 113 w 207"/>
                    <a:gd name="T29" fmla="*/ 86 h 111"/>
                    <a:gd name="T30" fmla="*/ 108 w 207"/>
                    <a:gd name="T31" fmla="*/ 86 h 111"/>
                    <a:gd name="T32" fmla="*/ 16 w 207"/>
                    <a:gd name="T33" fmla="*/ 91 h 111"/>
                    <a:gd name="T34" fmla="*/ 2 w 207"/>
                    <a:gd name="T35" fmla="*/ 78 h 111"/>
                    <a:gd name="T36" fmla="*/ 15 w 207"/>
                    <a:gd name="T37" fmla="*/ 65 h 111"/>
                    <a:gd name="T38" fmla="*/ 107 w 207"/>
                    <a:gd name="T39" fmla="*/ 61 h 111"/>
                    <a:gd name="T40" fmla="*/ 107 w 207"/>
                    <a:gd name="T41" fmla="*/ 54 h 111"/>
                    <a:gd name="T42" fmla="*/ 14 w 207"/>
                    <a:gd name="T43" fmla="*/ 58 h 111"/>
                    <a:gd name="T44" fmla="*/ 0 w 207"/>
                    <a:gd name="T45" fmla="*/ 47 h 111"/>
                    <a:gd name="T46" fmla="*/ 13 w 207"/>
                    <a:gd name="T47" fmla="*/ 33 h 111"/>
                    <a:gd name="T48" fmla="*/ 106 w 207"/>
                    <a:gd name="T49" fmla="*/ 28 h 111"/>
                    <a:gd name="T50" fmla="*/ 111 w 207"/>
                    <a:gd name="T51" fmla="*/ 28 h 111"/>
                    <a:gd name="T52" fmla="*/ 148 w 207"/>
                    <a:gd name="T53" fmla="*/ 27 h 111"/>
                    <a:gd name="T54" fmla="*/ 170 w 207"/>
                    <a:gd name="T55" fmla="*/ 26 h 111"/>
                    <a:gd name="T56" fmla="*/ 170 w 207"/>
                    <a:gd name="T57" fmla="*/ 21 h 111"/>
                    <a:gd name="T58" fmla="*/ 150 w 207"/>
                    <a:gd name="T59" fmla="*/ 22 h 111"/>
                    <a:gd name="T60" fmla="*/ 115 w 207"/>
                    <a:gd name="T61" fmla="*/ 23 h 111"/>
                    <a:gd name="T62" fmla="*/ 105 w 207"/>
                    <a:gd name="T63" fmla="*/ 14 h 111"/>
                    <a:gd name="T64" fmla="*/ 114 w 207"/>
                    <a:gd name="T65" fmla="*/ 3 h 111"/>
                    <a:gd name="T66" fmla="*/ 174 w 207"/>
                    <a:gd name="T67" fmla="*/ 1 h 111"/>
                    <a:gd name="T68" fmla="*/ 174 w 207"/>
                    <a:gd name="T69"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111">
                      <a:moveTo>
                        <a:pt x="174" y="1"/>
                      </a:moveTo>
                      <a:cubicBezTo>
                        <a:pt x="190" y="0"/>
                        <a:pt x="204" y="14"/>
                        <a:pt x="204" y="30"/>
                      </a:cubicBezTo>
                      <a:cubicBezTo>
                        <a:pt x="206" y="61"/>
                        <a:pt x="206" y="61"/>
                        <a:pt x="206" y="61"/>
                      </a:cubicBezTo>
                      <a:cubicBezTo>
                        <a:pt x="206" y="64"/>
                        <a:pt x="206" y="64"/>
                        <a:pt x="206" y="64"/>
                      </a:cubicBezTo>
                      <a:cubicBezTo>
                        <a:pt x="206" y="76"/>
                        <a:pt x="206" y="76"/>
                        <a:pt x="206" y="76"/>
                      </a:cubicBezTo>
                      <a:cubicBezTo>
                        <a:pt x="207" y="92"/>
                        <a:pt x="194" y="107"/>
                        <a:pt x="179" y="108"/>
                      </a:cubicBezTo>
                      <a:cubicBezTo>
                        <a:pt x="179" y="108"/>
                        <a:pt x="179" y="108"/>
                        <a:pt x="179" y="108"/>
                      </a:cubicBezTo>
                      <a:cubicBezTo>
                        <a:pt x="119" y="111"/>
                        <a:pt x="119" y="111"/>
                        <a:pt x="119" y="111"/>
                      </a:cubicBezTo>
                      <a:cubicBezTo>
                        <a:pt x="113" y="111"/>
                        <a:pt x="109" y="106"/>
                        <a:pt x="109" y="101"/>
                      </a:cubicBezTo>
                      <a:cubicBezTo>
                        <a:pt x="109" y="95"/>
                        <a:pt x="112" y="91"/>
                        <a:pt x="118" y="91"/>
                      </a:cubicBezTo>
                      <a:cubicBezTo>
                        <a:pt x="153" y="89"/>
                        <a:pt x="153" y="89"/>
                        <a:pt x="153" y="89"/>
                      </a:cubicBezTo>
                      <a:cubicBezTo>
                        <a:pt x="173" y="89"/>
                        <a:pt x="173" y="89"/>
                        <a:pt x="173" y="89"/>
                      </a:cubicBezTo>
                      <a:cubicBezTo>
                        <a:pt x="173" y="84"/>
                        <a:pt x="173" y="84"/>
                        <a:pt x="173" y="84"/>
                      </a:cubicBezTo>
                      <a:cubicBezTo>
                        <a:pt x="151" y="85"/>
                        <a:pt x="151" y="85"/>
                        <a:pt x="151" y="85"/>
                      </a:cubicBezTo>
                      <a:cubicBezTo>
                        <a:pt x="113" y="86"/>
                        <a:pt x="113" y="86"/>
                        <a:pt x="113" y="86"/>
                      </a:cubicBezTo>
                      <a:cubicBezTo>
                        <a:pt x="108" y="86"/>
                        <a:pt x="108" y="86"/>
                        <a:pt x="108" y="86"/>
                      </a:cubicBezTo>
                      <a:cubicBezTo>
                        <a:pt x="16" y="91"/>
                        <a:pt x="16" y="91"/>
                        <a:pt x="16" y="91"/>
                      </a:cubicBezTo>
                      <a:cubicBezTo>
                        <a:pt x="8" y="91"/>
                        <a:pt x="2" y="85"/>
                        <a:pt x="2" y="78"/>
                      </a:cubicBezTo>
                      <a:cubicBezTo>
                        <a:pt x="1" y="70"/>
                        <a:pt x="7" y="65"/>
                        <a:pt x="15" y="65"/>
                      </a:cubicBezTo>
                      <a:cubicBezTo>
                        <a:pt x="107" y="61"/>
                        <a:pt x="107" y="61"/>
                        <a:pt x="107" y="61"/>
                      </a:cubicBezTo>
                      <a:cubicBezTo>
                        <a:pt x="107" y="54"/>
                        <a:pt x="107" y="54"/>
                        <a:pt x="107" y="54"/>
                      </a:cubicBezTo>
                      <a:cubicBezTo>
                        <a:pt x="14" y="58"/>
                        <a:pt x="14" y="58"/>
                        <a:pt x="14" y="58"/>
                      </a:cubicBezTo>
                      <a:cubicBezTo>
                        <a:pt x="7" y="59"/>
                        <a:pt x="1" y="54"/>
                        <a:pt x="0" y="47"/>
                      </a:cubicBezTo>
                      <a:cubicBezTo>
                        <a:pt x="0" y="39"/>
                        <a:pt x="6" y="33"/>
                        <a:pt x="13" y="33"/>
                      </a:cubicBezTo>
                      <a:cubicBezTo>
                        <a:pt x="106" y="28"/>
                        <a:pt x="106" y="28"/>
                        <a:pt x="106" y="28"/>
                      </a:cubicBezTo>
                      <a:cubicBezTo>
                        <a:pt x="111" y="28"/>
                        <a:pt x="111" y="28"/>
                        <a:pt x="111" y="28"/>
                      </a:cubicBezTo>
                      <a:cubicBezTo>
                        <a:pt x="148" y="27"/>
                        <a:pt x="148" y="27"/>
                        <a:pt x="148" y="27"/>
                      </a:cubicBezTo>
                      <a:cubicBezTo>
                        <a:pt x="170" y="26"/>
                        <a:pt x="170" y="26"/>
                        <a:pt x="170" y="26"/>
                      </a:cubicBezTo>
                      <a:cubicBezTo>
                        <a:pt x="170" y="21"/>
                        <a:pt x="170" y="21"/>
                        <a:pt x="170" y="21"/>
                      </a:cubicBezTo>
                      <a:cubicBezTo>
                        <a:pt x="150" y="22"/>
                        <a:pt x="150" y="22"/>
                        <a:pt x="150" y="22"/>
                      </a:cubicBezTo>
                      <a:cubicBezTo>
                        <a:pt x="115" y="23"/>
                        <a:pt x="115" y="23"/>
                        <a:pt x="115" y="23"/>
                      </a:cubicBezTo>
                      <a:cubicBezTo>
                        <a:pt x="109" y="23"/>
                        <a:pt x="105" y="20"/>
                        <a:pt x="105" y="14"/>
                      </a:cubicBezTo>
                      <a:cubicBezTo>
                        <a:pt x="105" y="9"/>
                        <a:pt x="108" y="4"/>
                        <a:pt x="114" y="3"/>
                      </a:cubicBezTo>
                      <a:cubicBezTo>
                        <a:pt x="174" y="1"/>
                        <a:pt x="174" y="1"/>
                        <a:pt x="174" y="1"/>
                      </a:cubicBezTo>
                      <a:cubicBezTo>
                        <a:pt x="174" y="1"/>
                        <a:pt x="174" y="1"/>
                        <a:pt x="174"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0" name="Group 153"/>
              <p:cNvGrpSpPr/>
              <p:nvPr/>
            </p:nvGrpSpPr>
            <p:grpSpPr>
              <a:xfrm>
                <a:off x="641859" y="3650742"/>
                <a:ext cx="726538" cy="331026"/>
                <a:chOff x="6211888" y="3373438"/>
                <a:chExt cx="804863" cy="366712"/>
              </a:xfrm>
              <a:solidFill>
                <a:srgbClr val="1E6B9A"/>
              </a:solidFill>
            </p:grpSpPr>
            <p:sp>
              <p:nvSpPr>
                <p:cNvPr id="71" name="Freeform 56"/>
                <p:cNvSpPr/>
                <p:nvPr/>
              </p:nvSpPr>
              <p:spPr bwMode="auto">
                <a:xfrm>
                  <a:off x="6211888" y="3500438"/>
                  <a:ext cx="141288" cy="144462"/>
                </a:xfrm>
                <a:custGeom>
                  <a:avLst/>
                  <a:gdLst>
                    <a:gd name="T0" fmla="*/ 24 w 45"/>
                    <a:gd name="T1" fmla="*/ 46 h 46"/>
                    <a:gd name="T2" fmla="*/ 0 w 45"/>
                    <a:gd name="T3" fmla="*/ 25 h 46"/>
                    <a:gd name="T4" fmla="*/ 21 w 45"/>
                    <a:gd name="T5" fmla="*/ 1 h 46"/>
                    <a:gd name="T6" fmla="*/ 45 w 45"/>
                    <a:gd name="T7" fmla="*/ 22 h 46"/>
                    <a:gd name="T8" fmla="*/ 24 w 45"/>
                    <a:gd name="T9" fmla="*/ 46 h 46"/>
                  </a:gdLst>
                  <a:ahLst/>
                  <a:cxnLst>
                    <a:cxn ang="0">
                      <a:pos x="T0" y="T1"/>
                    </a:cxn>
                    <a:cxn ang="0">
                      <a:pos x="T2" y="T3"/>
                    </a:cxn>
                    <a:cxn ang="0">
                      <a:pos x="T4" y="T5"/>
                    </a:cxn>
                    <a:cxn ang="0">
                      <a:pos x="T6" y="T7"/>
                    </a:cxn>
                    <a:cxn ang="0">
                      <a:pos x="T8" y="T9"/>
                    </a:cxn>
                  </a:cxnLst>
                  <a:rect l="0" t="0" r="r" b="b"/>
                  <a:pathLst>
                    <a:path w="45" h="46">
                      <a:moveTo>
                        <a:pt x="24" y="46"/>
                      </a:moveTo>
                      <a:cubicBezTo>
                        <a:pt x="11" y="46"/>
                        <a:pt x="1" y="37"/>
                        <a:pt x="0" y="25"/>
                      </a:cubicBezTo>
                      <a:cubicBezTo>
                        <a:pt x="0" y="12"/>
                        <a:pt x="9" y="2"/>
                        <a:pt x="21" y="1"/>
                      </a:cubicBezTo>
                      <a:cubicBezTo>
                        <a:pt x="34" y="0"/>
                        <a:pt x="44" y="10"/>
                        <a:pt x="45" y="22"/>
                      </a:cubicBezTo>
                      <a:cubicBezTo>
                        <a:pt x="45" y="35"/>
                        <a:pt x="36" y="45"/>
                        <a:pt x="2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Freeform 57"/>
                <p:cNvSpPr/>
                <p:nvPr/>
              </p:nvSpPr>
              <p:spPr bwMode="auto">
                <a:xfrm>
                  <a:off x="6375401" y="3373438"/>
                  <a:ext cx="641350" cy="366712"/>
                </a:xfrm>
                <a:custGeom>
                  <a:avLst/>
                  <a:gdLst>
                    <a:gd name="T0" fmla="*/ 75 w 203"/>
                    <a:gd name="T1" fmla="*/ 2 h 116"/>
                    <a:gd name="T2" fmla="*/ 22 w 203"/>
                    <a:gd name="T3" fmla="*/ 21 h 116"/>
                    <a:gd name="T4" fmla="*/ 21 w 203"/>
                    <a:gd name="T5" fmla="*/ 23 h 116"/>
                    <a:gd name="T6" fmla="*/ 1 w 203"/>
                    <a:gd name="T7" fmla="*/ 52 h 116"/>
                    <a:gd name="T8" fmla="*/ 1 w 203"/>
                    <a:gd name="T9" fmla="*/ 60 h 116"/>
                    <a:gd name="T10" fmla="*/ 1 w 203"/>
                    <a:gd name="T11" fmla="*/ 64 h 116"/>
                    <a:gd name="T12" fmla="*/ 2 w 203"/>
                    <a:gd name="T13" fmla="*/ 73 h 116"/>
                    <a:gd name="T14" fmla="*/ 25 w 203"/>
                    <a:gd name="T15" fmla="*/ 99 h 116"/>
                    <a:gd name="T16" fmla="*/ 26 w 203"/>
                    <a:gd name="T17" fmla="*/ 101 h 116"/>
                    <a:gd name="T18" fmla="*/ 81 w 203"/>
                    <a:gd name="T19" fmla="*/ 115 h 116"/>
                    <a:gd name="T20" fmla="*/ 91 w 203"/>
                    <a:gd name="T21" fmla="*/ 110 h 116"/>
                    <a:gd name="T22" fmla="*/ 86 w 203"/>
                    <a:gd name="T23" fmla="*/ 98 h 116"/>
                    <a:gd name="T24" fmla="*/ 32 w 203"/>
                    <a:gd name="T25" fmla="*/ 84 h 116"/>
                    <a:gd name="T26" fmla="*/ 32 w 203"/>
                    <a:gd name="T27" fmla="*/ 80 h 116"/>
                    <a:gd name="T28" fmla="*/ 124 w 203"/>
                    <a:gd name="T29" fmla="*/ 104 h 116"/>
                    <a:gd name="T30" fmla="*/ 123 w 203"/>
                    <a:gd name="T31" fmla="*/ 81 h 116"/>
                    <a:gd name="T32" fmla="*/ 192 w 203"/>
                    <a:gd name="T33" fmla="*/ 78 h 116"/>
                    <a:gd name="T34" fmla="*/ 202 w 203"/>
                    <a:gd name="T35" fmla="*/ 66 h 116"/>
                    <a:gd name="T36" fmla="*/ 191 w 203"/>
                    <a:gd name="T37" fmla="*/ 57 h 116"/>
                    <a:gd name="T38" fmla="*/ 121 w 203"/>
                    <a:gd name="T39" fmla="*/ 60 h 116"/>
                    <a:gd name="T40" fmla="*/ 121 w 203"/>
                    <a:gd name="T41" fmla="*/ 52 h 116"/>
                    <a:gd name="T42" fmla="*/ 191 w 203"/>
                    <a:gd name="T43" fmla="*/ 48 h 116"/>
                    <a:gd name="T44" fmla="*/ 201 w 203"/>
                    <a:gd name="T45" fmla="*/ 38 h 116"/>
                    <a:gd name="T46" fmla="*/ 190 w 203"/>
                    <a:gd name="T47" fmla="*/ 28 h 116"/>
                    <a:gd name="T48" fmla="*/ 120 w 203"/>
                    <a:gd name="T49" fmla="*/ 31 h 116"/>
                    <a:gd name="T50" fmla="*/ 119 w 203"/>
                    <a:gd name="T51" fmla="*/ 8 h 116"/>
                    <a:gd name="T52" fmla="*/ 30 w 203"/>
                    <a:gd name="T53" fmla="*/ 42 h 116"/>
                    <a:gd name="T54" fmla="*/ 30 w 203"/>
                    <a:gd name="T55" fmla="*/ 37 h 116"/>
                    <a:gd name="T56" fmla="*/ 82 w 203"/>
                    <a:gd name="T57" fmla="*/ 18 h 116"/>
                    <a:gd name="T58" fmla="*/ 86 w 203"/>
                    <a:gd name="T59" fmla="*/ 6 h 116"/>
                    <a:gd name="T60" fmla="*/ 75 w 203"/>
                    <a:gd name="T6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16">
                      <a:moveTo>
                        <a:pt x="75" y="2"/>
                      </a:moveTo>
                      <a:cubicBezTo>
                        <a:pt x="22" y="21"/>
                        <a:pt x="22" y="21"/>
                        <a:pt x="22" y="21"/>
                      </a:cubicBezTo>
                      <a:cubicBezTo>
                        <a:pt x="21" y="23"/>
                        <a:pt x="21" y="23"/>
                        <a:pt x="21" y="23"/>
                      </a:cubicBezTo>
                      <a:cubicBezTo>
                        <a:pt x="4" y="30"/>
                        <a:pt x="0" y="46"/>
                        <a:pt x="1" y="52"/>
                      </a:cubicBezTo>
                      <a:cubicBezTo>
                        <a:pt x="1" y="57"/>
                        <a:pt x="1" y="55"/>
                        <a:pt x="1" y="60"/>
                      </a:cubicBezTo>
                      <a:cubicBezTo>
                        <a:pt x="1" y="62"/>
                        <a:pt x="1" y="63"/>
                        <a:pt x="1" y="64"/>
                      </a:cubicBezTo>
                      <a:cubicBezTo>
                        <a:pt x="1" y="69"/>
                        <a:pt x="1" y="68"/>
                        <a:pt x="2" y="73"/>
                      </a:cubicBezTo>
                      <a:cubicBezTo>
                        <a:pt x="2" y="79"/>
                        <a:pt x="8" y="94"/>
                        <a:pt x="25" y="99"/>
                      </a:cubicBezTo>
                      <a:cubicBezTo>
                        <a:pt x="26" y="101"/>
                        <a:pt x="26" y="101"/>
                        <a:pt x="26" y="101"/>
                      </a:cubicBezTo>
                      <a:cubicBezTo>
                        <a:pt x="81" y="115"/>
                        <a:pt x="81" y="115"/>
                        <a:pt x="81" y="115"/>
                      </a:cubicBezTo>
                      <a:cubicBezTo>
                        <a:pt x="86" y="116"/>
                        <a:pt x="90" y="113"/>
                        <a:pt x="91" y="110"/>
                      </a:cubicBezTo>
                      <a:cubicBezTo>
                        <a:pt x="92" y="105"/>
                        <a:pt x="90" y="100"/>
                        <a:pt x="86" y="98"/>
                      </a:cubicBezTo>
                      <a:cubicBezTo>
                        <a:pt x="32" y="84"/>
                        <a:pt x="32" y="84"/>
                        <a:pt x="32" y="84"/>
                      </a:cubicBezTo>
                      <a:cubicBezTo>
                        <a:pt x="32" y="80"/>
                        <a:pt x="32" y="80"/>
                        <a:pt x="32" y="80"/>
                      </a:cubicBezTo>
                      <a:cubicBezTo>
                        <a:pt x="124" y="104"/>
                        <a:pt x="124" y="104"/>
                        <a:pt x="124" y="104"/>
                      </a:cubicBezTo>
                      <a:cubicBezTo>
                        <a:pt x="123" y="81"/>
                        <a:pt x="123" y="81"/>
                        <a:pt x="123" y="81"/>
                      </a:cubicBezTo>
                      <a:cubicBezTo>
                        <a:pt x="192" y="78"/>
                        <a:pt x="192" y="78"/>
                        <a:pt x="192" y="78"/>
                      </a:cubicBezTo>
                      <a:cubicBezTo>
                        <a:pt x="198" y="77"/>
                        <a:pt x="203" y="72"/>
                        <a:pt x="202" y="66"/>
                      </a:cubicBezTo>
                      <a:cubicBezTo>
                        <a:pt x="202" y="60"/>
                        <a:pt x="197" y="57"/>
                        <a:pt x="191" y="57"/>
                      </a:cubicBezTo>
                      <a:cubicBezTo>
                        <a:pt x="121" y="60"/>
                        <a:pt x="121" y="60"/>
                        <a:pt x="121" y="60"/>
                      </a:cubicBezTo>
                      <a:cubicBezTo>
                        <a:pt x="121" y="52"/>
                        <a:pt x="121" y="52"/>
                        <a:pt x="121" y="52"/>
                      </a:cubicBezTo>
                      <a:cubicBezTo>
                        <a:pt x="191" y="48"/>
                        <a:pt x="191" y="48"/>
                        <a:pt x="191" y="48"/>
                      </a:cubicBezTo>
                      <a:cubicBezTo>
                        <a:pt x="197" y="48"/>
                        <a:pt x="201" y="44"/>
                        <a:pt x="201" y="38"/>
                      </a:cubicBezTo>
                      <a:cubicBezTo>
                        <a:pt x="201" y="32"/>
                        <a:pt x="196" y="27"/>
                        <a:pt x="190" y="28"/>
                      </a:cubicBezTo>
                      <a:cubicBezTo>
                        <a:pt x="120" y="31"/>
                        <a:pt x="120" y="31"/>
                        <a:pt x="120" y="31"/>
                      </a:cubicBezTo>
                      <a:cubicBezTo>
                        <a:pt x="119" y="8"/>
                        <a:pt x="119" y="8"/>
                        <a:pt x="119" y="8"/>
                      </a:cubicBezTo>
                      <a:cubicBezTo>
                        <a:pt x="30" y="42"/>
                        <a:pt x="30" y="42"/>
                        <a:pt x="30" y="42"/>
                      </a:cubicBezTo>
                      <a:cubicBezTo>
                        <a:pt x="30" y="37"/>
                        <a:pt x="30" y="37"/>
                        <a:pt x="30" y="37"/>
                      </a:cubicBezTo>
                      <a:cubicBezTo>
                        <a:pt x="82" y="18"/>
                        <a:pt x="82" y="18"/>
                        <a:pt x="82" y="18"/>
                      </a:cubicBezTo>
                      <a:cubicBezTo>
                        <a:pt x="86" y="16"/>
                        <a:pt x="88" y="11"/>
                        <a:pt x="86" y="6"/>
                      </a:cubicBezTo>
                      <a:cubicBezTo>
                        <a:pt x="85" y="2"/>
                        <a:pt x="80" y="0"/>
                        <a:pt x="75"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3" name="Group 154"/>
              <p:cNvGrpSpPr/>
              <p:nvPr/>
            </p:nvGrpSpPr>
            <p:grpSpPr>
              <a:xfrm>
                <a:off x="4647131" y="4083512"/>
                <a:ext cx="732270" cy="333892"/>
                <a:chOff x="10648951" y="3852863"/>
                <a:chExt cx="811213" cy="369887"/>
              </a:xfrm>
              <a:solidFill>
                <a:srgbClr val="49A3DB"/>
              </a:solidFill>
            </p:grpSpPr>
            <p:sp>
              <p:nvSpPr>
                <p:cNvPr id="74" name="Freeform 58"/>
                <p:cNvSpPr/>
                <p:nvPr/>
              </p:nvSpPr>
              <p:spPr bwMode="auto">
                <a:xfrm>
                  <a:off x="11309351" y="3995738"/>
                  <a:ext cx="150813" cy="150812"/>
                </a:xfrm>
                <a:custGeom>
                  <a:avLst/>
                  <a:gdLst>
                    <a:gd name="T0" fmla="*/ 21 w 48"/>
                    <a:gd name="T1" fmla="*/ 46 h 48"/>
                    <a:gd name="T2" fmla="*/ 46 w 48"/>
                    <a:gd name="T3" fmla="*/ 27 h 48"/>
                    <a:gd name="T4" fmla="*/ 27 w 48"/>
                    <a:gd name="T5" fmla="*/ 1 h 48"/>
                    <a:gd name="T6" fmla="*/ 2 w 48"/>
                    <a:gd name="T7" fmla="*/ 21 h 48"/>
                    <a:gd name="T8" fmla="*/ 21 w 48"/>
                    <a:gd name="T9" fmla="*/ 46 h 48"/>
                  </a:gdLst>
                  <a:ahLst/>
                  <a:cxnLst>
                    <a:cxn ang="0">
                      <a:pos x="T0" y="T1"/>
                    </a:cxn>
                    <a:cxn ang="0">
                      <a:pos x="T2" y="T3"/>
                    </a:cxn>
                    <a:cxn ang="0">
                      <a:pos x="T4" y="T5"/>
                    </a:cxn>
                    <a:cxn ang="0">
                      <a:pos x="T6" y="T7"/>
                    </a:cxn>
                    <a:cxn ang="0">
                      <a:pos x="T8" y="T9"/>
                    </a:cxn>
                  </a:cxnLst>
                  <a:rect l="0" t="0" r="r" b="b"/>
                  <a:pathLst>
                    <a:path w="48" h="48">
                      <a:moveTo>
                        <a:pt x="21" y="46"/>
                      </a:moveTo>
                      <a:cubicBezTo>
                        <a:pt x="33" y="48"/>
                        <a:pt x="45" y="39"/>
                        <a:pt x="46" y="27"/>
                      </a:cubicBezTo>
                      <a:cubicBezTo>
                        <a:pt x="48" y="14"/>
                        <a:pt x="39" y="3"/>
                        <a:pt x="27" y="1"/>
                      </a:cubicBezTo>
                      <a:cubicBezTo>
                        <a:pt x="15" y="0"/>
                        <a:pt x="3" y="8"/>
                        <a:pt x="2" y="21"/>
                      </a:cubicBezTo>
                      <a:cubicBezTo>
                        <a:pt x="0" y="33"/>
                        <a:pt x="9" y="45"/>
                        <a:pt x="21"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5" name="Freeform 59"/>
                <p:cNvSpPr/>
                <p:nvPr/>
              </p:nvSpPr>
              <p:spPr bwMode="auto">
                <a:xfrm>
                  <a:off x="10648951" y="3852863"/>
                  <a:ext cx="666750" cy="369887"/>
                </a:xfrm>
                <a:custGeom>
                  <a:avLst/>
                  <a:gdLst>
                    <a:gd name="T0" fmla="*/ 184 w 211"/>
                    <a:gd name="T1" fmla="*/ 8 h 117"/>
                    <a:gd name="T2" fmla="*/ 209 w 211"/>
                    <a:gd name="T3" fmla="*/ 43 h 117"/>
                    <a:gd name="T4" fmla="*/ 205 w 211"/>
                    <a:gd name="T5" fmla="*/ 73 h 117"/>
                    <a:gd name="T6" fmla="*/ 205 w 211"/>
                    <a:gd name="T7" fmla="*/ 76 h 117"/>
                    <a:gd name="T8" fmla="*/ 203 w 211"/>
                    <a:gd name="T9" fmla="*/ 88 h 117"/>
                    <a:gd name="T10" fmla="*/ 170 w 211"/>
                    <a:gd name="T11" fmla="*/ 115 h 117"/>
                    <a:gd name="T12" fmla="*/ 170 w 211"/>
                    <a:gd name="T13" fmla="*/ 115 h 117"/>
                    <a:gd name="T14" fmla="*/ 111 w 211"/>
                    <a:gd name="T15" fmla="*/ 107 h 117"/>
                    <a:gd name="T16" fmla="*/ 102 w 211"/>
                    <a:gd name="T17" fmla="*/ 96 h 117"/>
                    <a:gd name="T18" fmla="*/ 113 w 211"/>
                    <a:gd name="T19" fmla="*/ 87 h 117"/>
                    <a:gd name="T20" fmla="*/ 148 w 211"/>
                    <a:gd name="T21" fmla="*/ 92 h 117"/>
                    <a:gd name="T22" fmla="*/ 168 w 211"/>
                    <a:gd name="T23" fmla="*/ 94 h 117"/>
                    <a:gd name="T24" fmla="*/ 168 w 211"/>
                    <a:gd name="T25" fmla="*/ 90 h 117"/>
                    <a:gd name="T26" fmla="*/ 147 w 211"/>
                    <a:gd name="T27" fmla="*/ 87 h 117"/>
                    <a:gd name="T28" fmla="*/ 109 w 211"/>
                    <a:gd name="T29" fmla="*/ 82 h 117"/>
                    <a:gd name="T30" fmla="*/ 104 w 211"/>
                    <a:gd name="T31" fmla="*/ 81 h 117"/>
                    <a:gd name="T32" fmla="*/ 13 w 211"/>
                    <a:gd name="T33" fmla="*/ 69 h 117"/>
                    <a:gd name="T34" fmla="*/ 1 w 211"/>
                    <a:gd name="T35" fmla="*/ 54 h 117"/>
                    <a:gd name="T36" fmla="*/ 16 w 211"/>
                    <a:gd name="T37" fmla="*/ 44 h 117"/>
                    <a:gd name="T38" fmla="*/ 108 w 211"/>
                    <a:gd name="T39" fmla="*/ 55 h 117"/>
                    <a:gd name="T40" fmla="*/ 109 w 211"/>
                    <a:gd name="T41" fmla="*/ 49 h 117"/>
                    <a:gd name="T42" fmla="*/ 17 w 211"/>
                    <a:gd name="T43" fmla="*/ 37 h 117"/>
                    <a:gd name="T44" fmla="*/ 5 w 211"/>
                    <a:gd name="T45" fmla="*/ 23 h 117"/>
                    <a:gd name="T46" fmla="*/ 20 w 211"/>
                    <a:gd name="T47" fmla="*/ 12 h 117"/>
                    <a:gd name="T48" fmla="*/ 112 w 211"/>
                    <a:gd name="T49" fmla="*/ 24 h 117"/>
                    <a:gd name="T50" fmla="*/ 117 w 211"/>
                    <a:gd name="T51" fmla="*/ 24 h 117"/>
                    <a:gd name="T52" fmla="*/ 154 w 211"/>
                    <a:gd name="T53" fmla="*/ 29 h 117"/>
                    <a:gd name="T54" fmla="*/ 176 w 211"/>
                    <a:gd name="T55" fmla="*/ 32 h 117"/>
                    <a:gd name="T56" fmla="*/ 176 w 211"/>
                    <a:gd name="T57" fmla="*/ 27 h 117"/>
                    <a:gd name="T58" fmla="*/ 157 w 211"/>
                    <a:gd name="T59" fmla="*/ 25 h 117"/>
                    <a:gd name="T60" fmla="*/ 122 w 211"/>
                    <a:gd name="T61" fmla="*/ 20 h 117"/>
                    <a:gd name="T62" fmla="*/ 114 w 211"/>
                    <a:gd name="T63" fmla="*/ 9 h 117"/>
                    <a:gd name="T64" fmla="*/ 125 w 211"/>
                    <a:gd name="T65" fmla="*/ 0 h 117"/>
                    <a:gd name="T66" fmla="*/ 184 w 211"/>
                    <a:gd name="T67" fmla="*/ 8 h 117"/>
                    <a:gd name="T68" fmla="*/ 184 w 211"/>
                    <a:gd name="T69" fmla="*/ 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17">
                      <a:moveTo>
                        <a:pt x="184" y="8"/>
                      </a:moveTo>
                      <a:cubicBezTo>
                        <a:pt x="200" y="10"/>
                        <a:pt x="211" y="27"/>
                        <a:pt x="209" y="43"/>
                      </a:cubicBezTo>
                      <a:cubicBezTo>
                        <a:pt x="205" y="73"/>
                        <a:pt x="205" y="73"/>
                        <a:pt x="205" y="73"/>
                      </a:cubicBezTo>
                      <a:cubicBezTo>
                        <a:pt x="205" y="76"/>
                        <a:pt x="205" y="76"/>
                        <a:pt x="205" y="76"/>
                      </a:cubicBezTo>
                      <a:cubicBezTo>
                        <a:pt x="203" y="88"/>
                        <a:pt x="203" y="88"/>
                        <a:pt x="203" y="88"/>
                      </a:cubicBezTo>
                      <a:cubicBezTo>
                        <a:pt x="201" y="104"/>
                        <a:pt x="186" y="117"/>
                        <a:pt x="170" y="115"/>
                      </a:cubicBezTo>
                      <a:cubicBezTo>
                        <a:pt x="170" y="115"/>
                        <a:pt x="170" y="115"/>
                        <a:pt x="170" y="115"/>
                      </a:cubicBezTo>
                      <a:cubicBezTo>
                        <a:pt x="111" y="107"/>
                        <a:pt x="111" y="107"/>
                        <a:pt x="111" y="107"/>
                      </a:cubicBezTo>
                      <a:cubicBezTo>
                        <a:pt x="105" y="106"/>
                        <a:pt x="102" y="101"/>
                        <a:pt x="102" y="96"/>
                      </a:cubicBezTo>
                      <a:cubicBezTo>
                        <a:pt x="103" y="90"/>
                        <a:pt x="107" y="87"/>
                        <a:pt x="113" y="87"/>
                      </a:cubicBezTo>
                      <a:cubicBezTo>
                        <a:pt x="148" y="92"/>
                        <a:pt x="148" y="92"/>
                        <a:pt x="148" y="92"/>
                      </a:cubicBezTo>
                      <a:cubicBezTo>
                        <a:pt x="168" y="94"/>
                        <a:pt x="168" y="94"/>
                        <a:pt x="168" y="94"/>
                      </a:cubicBezTo>
                      <a:cubicBezTo>
                        <a:pt x="168" y="90"/>
                        <a:pt x="168" y="90"/>
                        <a:pt x="168" y="90"/>
                      </a:cubicBezTo>
                      <a:cubicBezTo>
                        <a:pt x="147" y="87"/>
                        <a:pt x="147" y="87"/>
                        <a:pt x="147" y="87"/>
                      </a:cubicBezTo>
                      <a:cubicBezTo>
                        <a:pt x="109" y="82"/>
                        <a:pt x="109" y="82"/>
                        <a:pt x="109" y="82"/>
                      </a:cubicBezTo>
                      <a:cubicBezTo>
                        <a:pt x="104" y="81"/>
                        <a:pt x="104" y="81"/>
                        <a:pt x="104" y="81"/>
                      </a:cubicBezTo>
                      <a:cubicBezTo>
                        <a:pt x="13" y="69"/>
                        <a:pt x="13" y="69"/>
                        <a:pt x="13" y="69"/>
                      </a:cubicBezTo>
                      <a:cubicBezTo>
                        <a:pt x="5" y="68"/>
                        <a:pt x="0" y="61"/>
                        <a:pt x="1" y="54"/>
                      </a:cubicBezTo>
                      <a:cubicBezTo>
                        <a:pt x="2" y="47"/>
                        <a:pt x="9" y="43"/>
                        <a:pt x="16" y="44"/>
                      </a:cubicBezTo>
                      <a:cubicBezTo>
                        <a:pt x="108" y="55"/>
                        <a:pt x="108" y="55"/>
                        <a:pt x="108" y="55"/>
                      </a:cubicBezTo>
                      <a:cubicBezTo>
                        <a:pt x="109" y="49"/>
                        <a:pt x="109" y="49"/>
                        <a:pt x="109" y="49"/>
                      </a:cubicBezTo>
                      <a:cubicBezTo>
                        <a:pt x="17" y="37"/>
                        <a:pt x="17" y="37"/>
                        <a:pt x="17" y="37"/>
                      </a:cubicBezTo>
                      <a:cubicBezTo>
                        <a:pt x="9" y="36"/>
                        <a:pt x="4" y="31"/>
                        <a:pt x="5" y="23"/>
                      </a:cubicBezTo>
                      <a:cubicBezTo>
                        <a:pt x="6" y="16"/>
                        <a:pt x="13" y="11"/>
                        <a:pt x="20" y="12"/>
                      </a:cubicBezTo>
                      <a:cubicBezTo>
                        <a:pt x="112" y="24"/>
                        <a:pt x="112" y="24"/>
                        <a:pt x="112" y="24"/>
                      </a:cubicBezTo>
                      <a:cubicBezTo>
                        <a:pt x="117" y="24"/>
                        <a:pt x="117" y="24"/>
                        <a:pt x="117" y="24"/>
                      </a:cubicBezTo>
                      <a:cubicBezTo>
                        <a:pt x="154" y="29"/>
                        <a:pt x="154" y="29"/>
                        <a:pt x="154" y="29"/>
                      </a:cubicBezTo>
                      <a:cubicBezTo>
                        <a:pt x="176" y="32"/>
                        <a:pt x="176" y="32"/>
                        <a:pt x="176" y="32"/>
                      </a:cubicBezTo>
                      <a:cubicBezTo>
                        <a:pt x="176" y="27"/>
                        <a:pt x="176" y="27"/>
                        <a:pt x="176" y="27"/>
                      </a:cubicBezTo>
                      <a:cubicBezTo>
                        <a:pt x="157" y="25"/>
                        <a:pt x="157" y="25"/>
                        <a:pt x="157" y="25"/>
                      </a:cubicBezTo>
                      <a:cubicBezTo>
                        <a:pt x="122" y="20"/>
                        <a:pt x="122" y="20"/>
                        <a:pt x="122" y="20"/>
                      </a:cubicBezTo>
                      <a:cubicBezTo>
                        <a:pt x="116" y="19"/>
                        <a:pt x="113" y="15"/>
                        <a:pt x="114" y="9"/>
                      </a:cubicBezTo>
                      <a:cubicBezTo>
                        <a:pt x="114" y="4"/>
                        <a:pt x="119" y="0"/>
                        <a:pt x="125" y="0"/>
                      </a:cubicBezTo>
                      <a:cubicBezTo>
                        <a:pt x="184" y="8"/>
                        <a:pt x="184" y="8"/>
                        <a:pt x="184" y="8"/>
                      </a:cubicBezTo>
                      <a:cubicBezTo>
                        <a:pt x="184" y="8"/>
                        <a:pt x="184" y="8"/>
                        <a:pt x="184"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6" name="Group 155"/>
              <p:cNvGrpSpPr/>
              <p:nvPr/>
            </p:nvGrpSpPr>
            <p:grpSpPr>
              <a:xfrm>
                <a:off x="699180" y="3298221"/>
                <a:ext cx="726538" cy="323861"/>
                <a:chOff x="6275388" y="2982913"/>
                <a:chExt cx="804863" cy="358775"/>
              </a:xfrm>
              <a:solidFill>
                <a:srgbClr val="1E6B9A"/>
              </a:solidFill>
            </p:grpSpPr>
            <p:sp>
              <p:nvSpPr>
                <p:cNvPr id="77" name="Freeform 60"/>
                <p:cNvSpPr/>
                <p:nvPr/>
              </p:nvSpPr>
              <p:spPr bwMode="auto">
                <a:xfrm>
                  <a:off x="6275388" y="3017838"/>
                  <a:ext cx="150813" cy="153987"/>
                </a:xfrm>
                <a:custGeom>
                  <a:avLst/>
                  <a:gdLst>
                    <a:gd name="T0" fmla="*/ 20 w 48"/>
                    <a:gd name="T1" fmla="*/ 47 h 49"/>
                    <a:gd name="T2" fmla="*/ 2 w 48"/>
                    <a:gd name="T3" fmla="*/ 21 h 49"/>
                    <a:gd name="T4" fmla="*/ 28 w 48"/>
                    <a:gd name="T5" fmla="*/ 3 h 49"/>
                    <a:gd name="T6" fmla="*/ 46 w 48"/>
                    <a:gd name="T7" fmla="*/ 29 h 49"/>
                    <a:gd name="T8" fmla="*/ 20 w 48"/>
                    <a:gd name="T9" fmla="*/ 47 h 49"/>
                  </a:gdLst>
                  <a:ahLst/>
                  <a:cxnLst>
                    <a:cxn ang="0">
                      <a:pos x="T0" y="T1"/>
                    </a:cxn>
                    <a:cxn ang="0">
                      <a:pos x="T2" y="T3"/>
                    </a:cxn>
                    <a:cxn ang="0">
                      <a:pos x="T4" y="T5"/>
                    </a:cxn>
                    <a:cxn ang="0">
                      <a:pos x="T6" y="T7"/>
                    </a:cxn>
                    <a:cxn ang="0">
                      <a:pos x="T8" y="T9"/>
                    </a:cxn>
                  </a:cxnLst>
                  <a:rect l="0" t="0" r="r" b="b"/>
                  <a:pathLst>
                    <a:path w="48" h="49">
                      <a:moveTo>
                        <a:pt x="20" y="47"/>
                      </a:moveTo>
                      <a:cubicBezTo>
                        <a:pt x="8" y="45"/>
                        <a:pt x="0" y="33"/>
                        <a:pt x="2" y="21"/>
                      </a:cubicBezTo>
                      <a:cubicBezTo>
                        <a:pt x="4" y="9"/>
                        <a:pt x="16" y="0"/>
                        <a:pt x="28" y="3"/>
                      </a:cubicBezTo>
                      <a:cubicBezTo>
                        <a:pt x="40" y="5"/>
                        <a:pt x="48" y="17"/>
                        <a:pt x="46" y="29"/>
                      </a:cubicBezTo>
                      <a:cubicBezTo>
                        <a:pt x="43" y="41"/>
                        <a:pt x="32" y="49"/>
                        <a:pt x="20" y="4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8" name="Freeform 61"/>
                <p:cNvSpPr/>
                <p:nvPr/>
              </p:nvSpPr>
              <p:spPr bwMode="auto">
                <a:xfrm>
                  <a:off x="6435726" y="2982913"/>
                  <a:ext cx="644525" cy="358775"/>
                </a:xfrm>
                <a:custGeom>
                  <a:avLst/>
                  <a:gdLst>
                    <a:gd name="T0" fmla="*/ 89 w 204"/>
                    <a:gd name="T1" fmla="*/ 0 h 114"/>
                    <a:gd name="T2" fmla="*/ 33 w 204"/>
                    <a:gd name="T3" fmla="*/ 7 h 114"/>
                    <a:gd name="T4" fmla="*/ 31 w 204"/>
                    <a:gd name="T5" fmla="*/ 8 h 114"/>
                    <a:gd name="T6" fmla="*/ 5 w 204"/>
                    <a:gd name="T7" fmla="*/ 31 h 114"/>
                    <a:gd name="T8" fmla="*/ 3 w 204"/>
                    <a:gd name="T9" fmla="*/ 40 h 114"/>
                    <a:gd name="T10" fmla="*/ 3 w 204"/>
                    <a:gd name="T11" fmla="*/ 43 h 114"/>
                    <a:gd name="T12" fmla="*/ 1 w 204"/>
                    <a:gd name="T13" fmla="*/ 52 h 114"/>
                    <a:gd name="T14" fmla="*/ 17 w 204"/>
                    <a:gd name="T15" fmla="*/ 83 h 114"/>
                    <a:gd name="T16" fmla="*/ 18 w 204"/>
                    <a:gd name="T17" fmla="*/ 85 h 114"/>
                    <a:gd name="T18" fmla="*/ 68 w 204"/>
                    <a:gd name="T19" fmla="*/ 111 h 114"/>
                    <a:gd name="T20" fmla="*/ 80 w 204"/>
                    <a:gd name="T21" fmla="*/ 109 h 114"/>
                    <a:gd name="T22" fmla="*/ 77 w 204"/>
                    <a:gd name="T23" fmla="*/ 96 h 114"/>
                    <a:gd name="T24" fmla="*/ 28 w 204"/>
                    <a:gd name="T25" fmla="*/ 71 h 114"/>
                    <a:gd name="T26" fmla="*/ 29 w 204"/>
                    <a:gd name="T27" fmla="*/ 66 h 114"/>
                    <a:gd name="T28" fmla="*/ 113 w 204"/>
                    <a:gd name="T29" fmla="*/ 111 h 114"/>
                    <a:gd name="T30" fmla="*/ 117 w 204"/>
                    <a:gd name="T31" fmla="*/ 88 h 114"/>
                    <a:gd name="T32" fmla="*/ 185 w 204"/>
                    <a:gd name="T33" fmla="*/ 101 h 114"/>
                    <a:gd name="T34" fmla="*/ 198 w 204"/>
                    <a:gd name="T35" fmla="*/ 92 h 114"/>
                    <a:gd name="T36" fmla="*/ 189 w 204"/>
                    <a:gd name="T37" fmla="*/ 80 h 114"/>
                    <a:gd name="T38" fmla="*/ 120 w 204"/>
                    <a:gd name="T39" fmla="*/ 68 h 114"/>
                    <a:gd name="T40" fmla="*/ 122 w 204"/>
                    <a:gd name="T41" fmla="*/ 59 h 114"/>
                    <a:gd name="T42" fmla="*/ 191 w 204"/>
                    <a:gd name="T43" fmla="*/ 72 h 114"/>
                    <a:gd name="T44" fmla="*/ 203 w 204"/>
                    <a:gd name="T45" fmla="*/ 64 h 114"/>
                    <a:gd name="T46" fmla="*/ 194 w 204"/>
                    <a:gd name="T47" fmla="*/ 52 h 114"/>
                    <a:gd name="T48" fmla="*/ 126 w 204"/>
                    <a:gd name="T49" fmla="*/ 39 h 114"/>
                    <a:gd name="T50" fmla="*/ 130 w 204"/>
                    <a:gd name="T51" fmla="*/ 16 h 114"/>
                    <a:gd name="T52" fmla="*/ 36 w 204"/>
                    <a:gd name="T53" fmla="*/ 29 h 114"/>
                    <a:gd name="T54" fmla="*/ 37 w 204"/>
                    <a:gd name="T55" fmla="*/ 24 h 114"/>
                    <a:gd name="T56" fmla="*/ 92 w 204"/>
                    <a:gd name="T57" fmla="*/ 18 h 114"/>
                    <a:gd name="T58" fmla="*/ 99 w 204"/>
                    <a:gd name="T59" fmla="*/ 7 h 114"/>
                    <a:gd name="T60" fmla="*/ 89 w 204"/>
                    <a:gd name="T6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114">
                      <a:moveTo>
                        <a:pt x="89" y="0"/>
                      </a:moveTo>
                      <a:cubicBezTo>
                        <a:pt x="33" y="7"/>
                        <a:pt x="33" y="7"/>
                        <a:pt x="33" y="7"/>
                      </a:cubicBezTo>
                      <a:cubicBezTo>
                        <a:pt x="31" y="8"/>
                        <a:pt x="31" y="8"/>
                        <a:pt x="31" y="8"/>
                      </a:cubicBezTo>
                      <a:cubicBezTo>
                        <a:pt x="14" y="11"/>
                        <a:pt x="6" y="25"/>
                        <a:pt x="5" y="31"/>
                      </a:cubicBezTo>
                      <a:cubicBezTo>
                        <a:pt x="4" y="36"/>
                        <a:pt x="4" y="35"/>
                        <a:pt x="3" y="40"/>
                      </a:cubicBezTo>
                      <a:cubicBezTo>
                        <a:pt x="3" y="41"/>
                        <a:pt x="3" y="42"/>
                        <a:pt x="3" y="43"/>
                      </a:cubicBezTo>
                      <a:cubicBezTo>
                        <a:pt x="2" y="48"/>
                        <a:pt x="2" y="47"/>
                        <a:pt x="1" y="52"/>
                      </a:cubicBezTo>
                      <a:cubicBezTo>
                        <a:pt x="0" y="58"/>
                        <a:pt x="2" y="74"/>
                        <a:pt x="17" y="83"/>
                      </a:cubicBezTo>
                      <a:cubicBezTo>
                        <a:pt x="18" y="85"/>
                        <a:pt x="18" y="85"/>
                        <a:pt x="18" y="85"/>
                      </a:cubicBezTo>
                      <a:cubicBezTo>
                        <a:pt x="68" y="111"/>
                        <a:pt x="68" y="111"/>
                        <a:pt x="68" y="111"/>
                      </a:cubicBezTo>
                      <a:cubicBezTo>
                        <a:pt x="73" y="114"/>
                        <a:pt x="78" y="112"/>
                        <a:pt x="80" y="109"/>
                      </a:cubicBezTo>
                      <a:cubicBezTo>
                        <a:pt x="82" y="104"/>
                        <a:pt x="80" y="99"/>
                        <a:pt x="77" y="96"/>
                      </a:cubicBezTo>
                      <a:cubicBezTo>
                        <a:pt x="28" y="71"/>
                        <a:pt x="28" y="71"/>
                        <a:pt x="28" y="71"/>
                      </a:cubicBezTo>
                      <a:cubicBezTo>
                        <a:pt x="29" y="66"/>
                        <a:pt x="29" y="66"/>
                        <a:pt x="29" y="66"/>
                      </a:cubicBezTo>
                      <a:cubicBezTo>
                        <a:pt x="113" y="111"/>
                        <a:pt x="113" y="111"/>
                        <a:pt x="113" y="111"/>
                      </a:cubicBezTo>
                      <a:cubicBezTo>
                        <a:pt x="117" y="88"/>
                        <a:pt x="117" y="88"/>
                        <a:pt x="117" y="88"/>
                      </a:cubicBezTo>
                      <a:cubicBezTo>
                        <a:pt x="185" y="101"/>
                        <a:pt x="185" y="101"/>
                        <a:pt x="185" y="101"/>
                      </a:cubicBezTo>
                      <a:cubicBezTo>
                        <a:pt x="191" y="102"/>
                        <a:pt x="197" y="98"/>
                        <a:pt x="198" y="92"/>
                      </a:cubicBezTo>
                      <a:cubicBezTo>
                        <a:pt x="199" y="86"/>
                        <a:pt x="195" y="82"/>
                        <a:pt x="189" y="80"/>
                      </a:cubicBezTo>
                      <a:cubicBezTo>
                        <a:pt x="120" y="68"/>
                        <a:pt x="120" y="68"/>
                        <a:pt x="120" y="68"/>
                      </a:cubicBezTo>
                      <a:cubicBezTo>
                        <a:pt x="122" y="59"/>
                        <a:pt x="122" y="59"/>
                        <a:pt x="122" y="59"/>
                      </a:cubicBezTo>
                      <a:cubicBezTo>
                        <a:pt x="191" y="72"/>
                        <a:pt x="191" y="72"/>
                        <a:pt x="191" y="72"/>
                      </a:cubicBezTo>
                      <a:cubicBezTo>
                        <a:pt x="197" y="73"/>
                        <a:pt x="202" y="70"/>
                        <a:pt x="203" y="64"/>
                      </a:cubicBezTo>
                      <a:cubicBezTo>
                        <a:pt x="204" y="58"/>
                        <a:pt x="200" y="53"/>
                        <a:pt x="194" y="52"/>
                      </a:cubicBezTo>
                      <a:cubicBezTo>
                        <a:pt x="126" y="39"/>
                        <a:pt x="126" y="39"/>
                        <a:pt x="126" y="39"/>
                      </a:cubicBezTo>
                      <a:cubicBezTo>
                        <a:pt x="130" y="16"/>
                        <a:pt x="130" y="16"/>
                        <a:pt x="130" y="16"/>
                      </a:cubicBezTo>
                      <a:cubicBezTo>
                        <a:pt x="36" y="29"/>
                        <a:pt x="36" y="29"/>
                        <a:pt x="36" y="29"/>
                      </a:cubicBezTo>
                      <a:cubicBezTo>
                        <a:pt x="37" y="24"/>
                        <a:pt x="37" y="24"/>
                        <a:pt x="37" y="24"/>
                      </a:cubicBezTo>
                      <a:cubicBezTo>
                        <a:pt x="92" y="18"/>
                        <a:pt x="92" y="18"/>
                        <a:pt x="92" y="18"/>
                      </a:cubicBezTo>
                      <a:cubicBezTo>
                        <a:pt x="96" y="16"/>
                        <a:pt x="99" y="12"/>
                        <a:pt x="99" y="7"/>
                      </a:cubicBezTo>
                      <a:cubicBezTo>
                        <a:pt x="98" y="3"/>
                        <a:pt x="94" y="0"/>
                        <a:pt x="8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9" name="Group 156"/>
              <p:cNvGrpSpPr/>
              <p:nvPr/>
            </p:nvGrpSpPr>
            <p:grpSpPr>
              <a:xfrm>
                <a:off x="4559717" y="4391609"/>
                <a:ext cx="720806" cy="389780"/>
                <a:chOff x="10552113" y="4194175"/>
                <a:chExt cx="798513" cy="431800"/>
              </a:xfrm>
              <a:solidFill>
                <a:srgbClr val="49A3DB"/>
              </a:solidFill>
            </p:grpSpPr>
            <p:sp>
              <p:nvSpPr>
                <p:cNvPr id="80" name="Freeform 62"/>
                <p:cNvSpPr/>
                <p:nvPr/>
              </p:nvSpPr>
              <p:spPr bwMode="auto">
                <a:xfrm>
                  <a:off x="11188701" y="4424363"/>
                  <a:ext cx="161925" cy="160337"/>
                </a:xfrm>
                <a:custGeom>
                  <a:avLst/>
                  <a:gdLst>
                    <a:gd name="T0" fmla="*/ 18 w 51"/>
                    <a:gd name="T1" fmla="*/ 47 h 51"/>
                    <a:gd name="T2" fmla="*/ 47 w 51"/>
                    <a:gd name="T3" fmla="*/ 32 h 51"/>
                    <a:gd name="T4" fmla="*/ 32 w 51"/>
                    <a:gd name="T5" fmla="*/ 4 h 51"/>
                    <a:gd name="T6" fmla="*/ 4 w 51"/>
                    <a:gd name="T7" fmla="*/ 18 h 51"/>
                    <a:gd name="T8" fmla="*/ 18 w 51"/>
                    <a:gd name="T9" fmla="*/ 47 h 51"/>
                  </a:gdLst>
                  <a:ahLst/>
                  <a:cxnLst>
                    <a:cxn ang="0">
                      <a:pos x="T0" y="T1"/>
                    </a:cxn>
                    <a:cxn ang="0">
                      <a:pos x="T2" y="T3"/>
                    </a:cxn>
                    <a:cxn ang="0">
                      <a:pos x="T4" y="T5"/>
                    </a:cxn>
                    <a:cxn ang="0">
                      <a:pos x="T6" y="T7"/>
                    </a:cxn>
                    <a:cxn ang="0">
                      <a:pos x="T8" y="T9"/>
                    </a:cxn>
                  </a:cxnLst>
                  <a:rect l="0" t="0" r="r" b="b"/>
                  <a:pathLst>
                    <a:path w="51" h="51">
                      <a:moveTo>
                        <a:pt x="18" y="47"/>
                      </a:moveTo>
                      <a:cubicBezTo>
                        <a:pt x="30" y="51"/>
                        <a:pt x="43" y="44"/>
                        <a:pt x="47" y="32"/>
                      </a:cubicBezTo>
                      <a:cubicBezTo>
                        <a:pt x="51" y="20"/>
                        <a:pt x="44" y="8"/>
                        <a:pt x="32" y="4"/>
                      </a:cubicBezTo>
                      <a:cubicBezTo>
                        <a:pt x="21" y="0"/>
                        <a:pt x="8" y="6"/>
                        <a:pt x="4" y="18"/>
                      </a:cubicBezTo>
                      <a:cubicBezTo>
                        <a:pt x="0" y="30"/>
                        <a:pt x="6" y="43"/>
                        <a:pt x="18" y="4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1" name="Freeform 63"/>
                <p:cNvSpPr/>
                <p:nvPr/>
              </p:nvSpPr>
              <p:spPr bwMode="auto">
                <a:xfrm>
                  <a:off x="10552113" y="4194175"/>
                  <a:ext cx="671513" cy="431800"/>
                </a:xfrm>
                <a:custGeom>
                  <a:avLst/>
                  <a:gdLst>
                    <a:gd name="T0" fmla="*/ 190 w 213"/>
                    <a:gd name="T1" fmla="*/ 30 h 137"/>
                    <a:gd name="T2" fmla="*/ 208 w 213"/>
                    <a:gd name="T3" fmla="*/ 68 h 137"/>
                    <a:gd name="T4" fmla="*/ 199 w 213"/>
                    <a:gd name="T5" fmla="*/ 97 h 137"/>
                    <a:gd name="T6" fmla="*/ 198 w 213"/>
                    <a:gd name="T7" fmla="*/ 100 h 137"/>
                    <a:gd name="T8" fmla="*/ 194 w 213"/>
                    <a:gd name="T9" fmla="*/ 112 h 137"/>
                    <a:gd name="T10" fmla="*/ 157 w 213"/>
                    <a:gd name="T11" fmla="*/ 132 h 137"/>
                    <a:gd name="T12" fmla="*/ 157 w 213"/>
                    <a:gd name="T13" fmla="*/ 132 h 137"/>
                    <a:gd name="T14" fmla="*/ 100 w 213"/>
                    <a:gd name="T15" fmla="*/ 113 h 137"/>
                    <a:gd name="T16" fmla="*/ 94 w 213"/>
                    <a:gd name="T17" fmla="*/ 101 h 137"/>
                    <a:gd name="T18" fmla="*/ 106 w 213"/>
                    <a:gd name="T19" fmla="*/ 94 h 137"/>
                    <a:gd name="T20" fmla="*/ 140 w 213"/>
                    <a:gd name="T21" fmla="*/ 105 h 137"/>
                    <a:gd name="T22" fmla="*/ 158 w 213"/>
                    <a:gd name="T23" fmla="*/ 111 h 137"/>
                    <a:gd name="T24" fmla="*/ 160 w 213"/>
                    <a:gd name="T25" fmla="*/ 107 h 137"/>
                    <a:gd name="T26" fmla="*/ 139 w 213"/>
                    <a:gd name="T27" fmla="*/ 100 h 137"/>
                    <a:gd name="T28" fmla="*/ 103 w 213"/>
                    <a:gd name="T29" fmla="*/ 88 h 137"/>
                    <a:gd name="T30" fmla="*/ 99 w 213"/>
                    <a:gd name="T31" fmla="*/ 87 h 137"/>
                    <a:gd name="T32" fmla="*/ 11 w 213"/>
                    <a:gd name="T33" fmla="*/ 58 h 137"/>
                    <a:gd name="T34" fmla="*/ 2 w 213"/>
                    <a:gd name="T35" fmla="*/ 41 h 137"/>
                    <a:gd name="T36" fmla="*/ 19 w 213"/>
                    <a:gd name="T37" fmla="*/ 33 h 137"/>
                    <a:gd name="T38" fmla="*/ 107 w 213"/>
                    <a:gd name="T39" fmla="*/ 62 h 137"/>
                    <a:gd name="T40" fmla="*/ 109 w 213"/>
                    <a:gd name="T41" fmla="*/ 56 h 137"/>
                    <a:gd name="T42" fmla="*/ 21 w 213"/>
                    <a:gd name="T43" fmla="*/ 27 h 137"/>
                    <a:gd name="T44" fmla="*/ 12 w 213"/>
                    <a:gd name="T45" fmla="*/ 11 h 137"/>
                    <a:gd name="T46" fmla="*/ 29 w 213"/>
                    <a:gd name="T47" fmla="*/ 3 h 137"/>
                    <a:gd name="T48" fmla="*/ 117 w 213"/>
                    <a:gd name="T49" fmla="*/ 32 h 137"/>
                    <a:gd name="T50" fmla="*/ 121 w 213"/>
                    <a:gd name="T51" fmla="*/ 33 h 137"/>
                    <a:gd name="T52" fmla="*/ 157 w 213"/>
                    <a:gd name="T53" fmla="*/ 45 h 137"/>
                    <a:gd name="T54" fmla="*/ 178 w 213"/>
                    <a:gd name="T55" fmla="*/ 52 h 137"/>
                    <a:gd name="T56" fmla="*/ 180 w 213"/>
                    <a:gd name="T57" fmla="*/ 47 h 137"/>
                    <a:gd name="T58" fmla="*/ 161 w 213"/>
                    <a:gd name="T59" fmla="*/ 41 h 137"/>
                    <a:gd name="T60" fmla="*/ 127 w 213"/>
                    <a:gd name="T61" fmla="*/ 30 h 137"/>
                    <a:gd name="T62" fmla="*/ 121 w 213"/>
                    <a:gd name="T63" fmla="*/ 17 h 137"/>
                    <a:gd name="T64" fmla="*/ 134 w 213"/>
                    <a:gd name="T65" fmla="*/ 11 h 137"/>
                    <a:gd name="T66" fmla="*/ 190 w 213"/>
                    <a:gd name="T67" fmla="*/ 30 h 137"/>
                    <a:gd name="T68" fmla="*/ 190 w 213"/>
                    <a:gd name="T69" fmla="*/ 3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7">
                      <a:moveTo>
                        <a:pt x="190" y="30"/>
                      </a:moveTo>
                      <a:cubicBezTo>
                        <a:pt x="205" y="35"/>
                        <a:pt x="213" y="53"/>
                        <a:pt x="208" y="68"/>
                      </a:cubicBezTo>
                      <a:cubicBezTo>
                        <a:pt x="199" y="97"/>
                        <a:pt x="199" y="97"/>
                        <a:pt x="199" y="97"/>
                      </a:cubicBezTo>
                      <a:cubicBezTo>
                        <a:pt x="198" y="100"/>
                        <a:pt x="198" y="100"/>
                        <a:pt x="198" y="100"/>
                      </a:cubicBezTo>
                      <a:cubicBezTo>
                        <a:pt x="194" y="112"/>
                        <a:pt x="194" y="112"/>
                        <a:pt x="194" y="112"/>
                      </a:cubicBezTo>
                      <a:cubicBezTo>
                        <a:pt x="189" y="127"/>
                        <a:pt x="172" y="137"/>
                        <a:pt x="157" y="132"/>
                      </a:cubicBezTo>
                      <a:cubicBezTo>
                        <a:pt x="157" y="132"/>
                        <a:pt x="157" y="132"/>
                        <a:pt x="157" y="132"/>
                      </a:cubicBezTo>
                      <a:cubicBezTo>
                        <a:pt x="100" y="113"/>
                        <a:pt x="100" y="113"/>
                        <a:pt x="100" y="113"/>
                      </a:cubicBezTo>
                      <a:cubicBezTo>
                        <a:pt x="94" y="111"/>
                        <a:pt x="92" y="105"/>
                        <a:pt x="94" y="101"/>
                      </a:cubicBezTo>
                      <a:cubicBezTo>
                        <a:pt x="96" y="95"/>
                        <a:pt x="101" y="93"/>
                        <a:pt x="106" y="94"/>
                      </a:cubicBezTo>
                      <a:cubicBezTo>
                        <a:pt x="140" y="105"/>
                        <a:pt x="140" y="105"/>
                        <a:pt x="140" y="105"/>
                      </a:cubicBezTo>
                      <a:cubicBezTo>
                        <a:pt x="158" y="111"/>
                        <a:pt x="158" y="111"/>
                        <a:pt x="158" y="111"/>
                      </a:cubicBezTo>
                      <a:cubicBezTo>
                        <a:pt x="160" y="107"/>
                        <a:pt x="160" y="107"/>
                        <a:pt x="160" y="107"/>
                      </a:cubicBezTo>
                      <a:cubicBezTo>
                        <a:pt x="139" y="100"/>
                        <a:pt x="139" y="100"/>
                        <a:pt x="139" y="100"/>
                      </a:cubicBezTo>
                      <a:cubicBezTo>
                        <a:pt x="103" y="88"/>
                        <a:pt x="103" y="88"/>
                        <a:pt x="103" y="88"/>
                      </a:cubicBezTo>
                      <a:cubicBezTo>
                        <a:pt x="99" y="87"/>
                        <a:pt x="99" y="87"/>
                        <a:pt x="99" y="87"/>
                      </a:cubicBezTo>
                      <a:cubicBezTo>
                        <a:pt x="11" y="58"/>
                        <a:pt x="11" y="58"/>
                        <a:pt x="11" y="58"/>
                      </a:cubicBezTo>
                      <a:cubicBezTo>
                        <a:pt x="4" y="56"/>
                        <a:pt x="0" y="48"/>
                        <a:pt x="2" y="41"/>
                      </a:cubicBezTo>
                      <a:cubicBezTo>
                        <a:pt x="4" y="34"/>
                        <a:pt x="12" y="31"/>
                        <a:pt x="19" y="33"/>
                      </a:cubicBezTo>
                      <a:cubicBezTo>
                        <a:pt x="107" y="62"/>
                        <a:pt x="107" y="62"/>
                        <a:pt x="107" y="62"/>
                      </a:cubicBezTo>
                      <a:cubicBezTo>
                        <a:pt x="109" y="56"/>
                        <a:pt x="109" y="56"/>
                        <a:pt x="109" y="56"/>
                      </a:cubicBezTo>
                      <a:cubicBezTo>
                        <a:pt x="21" y="27"/>
                        <a:pt x="21" y="27"/>
                        <a:pt x="21" y="27"/>
                      </a:cubicBezTo>
                      <a:cubicBezTo>
                        <a:pt x="14" y="25"/>
                        <a:pt x="9" y="18"/>
                        <a:pt x="12" y="11"/>
                      </a:cubicBezTo>
                      <a:cubicBezTo>
                        <a:pt x="14" y="4"/>
                        <a:pt x="22" y="0"/>
                        <a:pt x="29" y="3"/>
                      </a:cubicBezTo>
                      <a:cubicBezTo>
                        <a:pt x="117" y="32"/>
                        <a:pt x="117" y="32"/>
                        <a:pt x="117" y="32"/>
                      </a:cubicBezTo>
                      <a:cubicBezTo>
                        <a:pt x="121" y="33"/>
                        <a:pt x="121" y="33"/>
                        <a:pt x="121" y="33"/>
                      </a:cubicBezTo>
                      <a:cubicBezTo>
                        <a:pt x="157" y="45"/>
                        <a:pt x="157" y="45"/>
                        <a:pt x="157" y="45"/>
                      </a:cubicBezTo>
                      <a:cubicBezTo>
                        <a:pt x="178" y="52"/>
                        <a:pt x="178" y="52"/>
                        <a:pt x="178" y="52"/>
                      </a:cubicBezTo>
                      <a:cubicBezTo>
                        <a:pt x="180" y="47"/>
                        <a:pt x="180" y="47"/>
                        <a:pt x="180" y="47"/>
                      </a:cubicBezTo>
                      <a:cubicBezTo>
                        <a:pt x="161" y="41"/>
                        <a:pt x="161" y="41"/>
                        <a:pt x="161" y="41"/>
                      </a:cubicBezTo>
                      <a:cubicBezTo>
                        <a:pt x="127" y="30"/>
                        <a:pt x="127" y="30"/>
                        <a:pt x="127" y="30"/>
                      </a:cubicBezTo>
                      <a:cubicBezTo>
                        <a:pt x="122" y="28"/>
                        <a:pt x="119" y="23"/>
                        <a:pt x="121" y="17"/>
                      </a:cubicBezTo>
                      <a:cubicBezTo>
                        <a:pt x="123" y="13"/>
                        <a:pt x="128" y="9"/>
                        <a:pt x="134" y="11"/>
                      </a:cubicBezTo>
                      <a:cubicBezTo>
                        <a:pt x="190" y="30"/>
                        <a:pt x="190" y="30"/>
                        <a:pt x="190" y="30"/>
                      </a:cubicBezTo>
                      <a:cubicBezTo>
                        <a:pt x="190" y="30"/>
                        <a:pt x="190" y="30"/>
                        <a:pt x="190" y="3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82" name="Group 157"/>
              <p:cNvGrpSpPr/>
              <p:nvPr/>
            </p:nvGrpSpPr>
            <p:grpSpPr>
              <a:xfrm>
                <a:off x="809522" y="2919905"/>
                <a:ext cx="715074" cy="338191"/>
                <a:chOff x="6397626" y="2563813"/>
                <a:chExt cx="792163" cy="374650"/>
              </a:xfrm>
              <a:solidFill>
                <a:srgbClr val="1E6B9A"/>
              </a:solidFill>
            </p:grpSpPr>
            <p:sp>
              <p:nvSpPr>
                <p:cNvPr id="83" name="Freeform 64"/>
                <p:cNvSpPr/>
                <p:nvPr/>
              </p:nvSpPr>
              <p:spPr bwMode="auto">
                <a:xfrm>
                  <a:off x="6397626" y="2563813"/>
                  <a:ext cx="155575" cy="157162"/>
                </a:xfrm>
                <a:custGeom>
                  <a:avLst/>
                  <a:gdLst>
                    <a:gd name="T0" fmla="*/ 18 w 49"/>
                    <a:gd name="T1" fmla="*/ 46 h 50"/>
                    <a:gd name="T2" fmla="*/ 3 w 49"/>
                    <a:gd name="T3" fmla="*/ 18 h 50"/>
                    <a:gd name="T4" fmla="*/ 31 w 49"/>
                    <a:gd name="T5" fmla="*/ 4 h 50"/>
                    <a:gd name="T6" fmla="*/ 46 w 49"/>
                    <a:gd name="T7" fmla="*/ 32 h 50"/>
                    <a:gd name="T8" fmla="*/ 18 w 49"/>
                    <a:gd name="T9" fmla="*/ 46 h 50"/>
                  </a:gdLst>
                  <a:ahLst/>
                  <a:cxnLst>
                    <a:cxn ang="0">
                      <a:pos x="T0" y="T1"/>
                    </a:cxn>
                    <a:cxn ang="0">
                      <a:pos x="T2" y="T3"/>
                    </a:cxn>
                    <a:cxn ang="0">
                      <a:pos x="T4" y="T5"/>
                    </a:cxn>
                    <a:cxn ang="0">
                      <a:pos x="T6" y="T7"/>
                    </a:cxn>
                    <a:cxn ang="0">
                      <a:pos x="T8" y="T9"/>
                    </a:cxn>
                  </a:cxnLst>
                  <a:rect l="0" t="0" r="r" b="b"/>
                  <a:pathLst>
                    <a:path w="49" h="50">
                      <a:moveTo>
                        <a:pt x="18" y="46"/>
                      </a:moveTo>
                      <a:cubicBezTo>
                        <a:pt x="6" y="43"/>
                        <a:pt x="0" y="30"/>
                        <a:pt x="3" y="18"/>
                      </a:cubicBezTo>
                      <a:cubicBezTo>
                        <a:pt x="7" y="6"/>
                        <a:pt x="20" y="0"/>
                        <a:pt x="31" y="4"/>
                      </a:cubicBezTo>
                      <a:cubicBezTo>
                        <a:pt x="43" y="8"/>
                        <a:pt x="49" y="20"/>
                        <a:pt x="46" y="32"/>
                      </a:cubicBezTo>
                      <a:cubicBezTo>
                        <a:pt x="42" y="44"/>
                        <a:pt x="29" y="50"/>
                        <a:pt x="18"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4" name="Freeform 65"/>
                <p:cNvSpPr/>
                <p:nvPr/>
              </p:nvSpPr>
              <p:spPr bwMode="auto">
                <a:xfrm>
                  <a:off x="6550026" y="2576513"/>
                  <a:ext cx="639763" cy="361950"/>
                </a:xfrm>
                <a:custGeom>
                  <a:avLst/>
                  <a:gdLst>
                    <a:gd name="T0" fmla="*/ 96 w 203"/>
                    <a:gd name="T1" fmla="*/ 1 h 115"/>
                    <a:gd name="T2" fmla="*/ 39 w 203"/>
                    <a:gd name="T3" fmla="*/ 0 h 115"/>
                    <a:gd name="T4" fmla="*/ 38 w 203"/>
                    <a:gd name="T5" fmla="*/ 1 h 115"/>
                    <a:gd name="T6" fmla="*/ 9 w 203"/>
                    <a:gd name="T7" fmla="*/ 21 h 115"/>
                    <a:gd name="T8" fmla="*/ 6 w 203"/>
                    <a:gd name="T9" fmla="*/ 29 h 115"/>
                    <a:gd name="T10" fmla="*/ 5 w 203"/>
                    <a:gd name="T11" fmla="*/ 33 h 115"/>
                    <a:gd name="T12" fmla="*/ 2 w 203"/>
                    <a:gd name="T13" fmla="*/ 41 h 115"/>
                    <a:gd name="T14" fmla="*/ 14 w 203"/>
                    <a:gd name="T15" fmla="*/ 74 h 115"/>
                    <a:gd name="T16" fmla="*/ 15 w 203"/>
                    <a:gd name="T17" fmla="*/ 76 h 115"/>
                    <a:gd name="T18" fmla="*/ 61 w 203"/>
                    <a:gd name="T19" fmla="*/ 109 h 115"/>
                    <a:gd name="T20" fmla="*/ 73 w 203"/>
                    <a:gd name="T21" fmla="*/ 107 h 115"/>
                    <a:gd name="T22" fmla="*/ 72 w 203"/>
                    <a:gd name="T23" fmla="*/ 94 h 115"/>
                    <a:gd name="T24" fmla="*/ 27 w 203"/>
                    <a:gd name="T25" fmla="*/ 63 h 115"/>
                    <a:gd name="T26" fmla="*/ 28 w 203"/>
                    <a:gd name="T27" fmla="*/ 58 h 115"/>
                    <a:gd name="T28" fmla="*/ 105 w 203"/>
                    <a:gd name="T29" fmla="*/ 114 h 115"/>
                    <a:gd name="T30" fmla="*/ 112 w 203"/>
                    <a:gd name="T31" fmla="*/ 92 h 115"/>
                    <a:gd name="T32" fmla="*/ 179 w 203"/>
                    <a:gd name="T33" fmla="*/ 113 h 115"/>
                    <a:gd name="T34" fmla="*/ 192 w 203"/>
                    <a:gd name="T35" fmla="*/ 106 h 115"/>
                    <a:gd name="T36" fmla="*/ 185 w 203"/>
                    <a:gd name="T37" fmla="*/ 94 h 115"/>
                    <a:gd name="T38" fmla="*/ 119 w 203"/>
                    <a:gd name="T39" fmla="*/ 72 h 115"/>
                    <a:gd name="T40" fmla="*/ 121 w 203"/>
                    <a:gd name="T41" fmla="*/ 64 h 115"/>
                    <a:gd name="T42" fmla="*/ 188 w 203"/>
                    <a:gd name="T43" fmla="*/ 85 h 115"/>
                    <a:gd name="T44" fmla="*/ 201 w 203"/>
                    <a:gd name="T45" fmla="*/ 79 h 115"/>
                    <a:gd name="T46" fmla="*/ 194 w 203"/>
                    <a:gd name="T47" fmla="*/ 66 h 115"/>
                    <a:gd name="T48" fmla="*/ 128 w 203"/>
                    <a:gd name="T49" fmla="*/ 44 h 115"/>
                    <a:gd name="T50" fmla="*/ 135 w 203"/>
                    <a:gd name="T51" fmla="*/ 22 h 115"/>
                    <a:gd name="T52" fmla="*/ 40 w 203"/>
                    <a:gd name="T53" fmla="*/ 22 h 115"/>
                    <a:gd name="T54" fmla="*/ 41 w 203"/>
                    <a:gd name="T55" fmla="*/ 17 h 115"/>
                    <a:gd name="T56" fmla="*/ 97 w 203"/>
                    <a:gd name="T57" fmla="*/ 19 h 115"/>
                    <a:gd name="T58" fmla="*/ 105 w 203"/>
                    <a:gd name="T59" fmla="*/ 9 h 115"/>
                    <a:gd name="T60" fmla="*/ 96 w 203"/>
                    <a:gd name="T6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15">
                      <a:moveTo>
                        <a:pt x="96" y="1"/>
                      </a:moveTo>
                      <a:cubicBezTo>
                        <a:pt x="39" y="0"/>
                        <a:pt x="39" y="0"/>
                        <a:pt x="39" y="0"/>
                      </a:cubicBezTo>
                      <a:cubicBezTo>
                        <a:pt x="38" y="1"/>
                        <a:pt x="38" y="1"/>
                        <a:pt x="38" y="1"/>
                      </a:cubicBezTo>
                      <a:cubicBezTo>
                        <a:pt x="20" y="2"/>
                        <a:pt x="11" y="15"/>
                        <a:pt x="9" y="21"/>
                      </a:cubicBezTo>
                      <a:cubicBezTo>
                        <a:pt x="7" y="26"/>
                        <a:pt x="8" y="24"/>
                        <a:pt x="6" y="29"/>
                      </a:cubicBezTo>
                      <a:cubicBezTo>
                        <a:pt x="6" y="30"/>
                        <a:pt x="5" y="31"/>
                        <a:pt x="5" y="33"/>
                      </a:cubicBezTo>
                      <a:cubicBezTo>
                        <a:pt x="3" y="37"/>
                        <a:pt x="4" y="36"/>
                        <a:pt x="2" y="41"/>
                      </a:cubicBezTo>
                      <a:cubicBezTo>
                        <a:pt x="0" y="47"/>
                        <a:pt x="0" y="63"/>
                        <a:pt x="14" y="74"/>
                      </a:cubicBezTo>
                      <a:cubicBezTo>
                        <a:pt x="15" y="76"/>
                        <a:pt x="15" y="76"/>
                        <a:pt x="15" y="76"/>
                      </a:cubicBezTo>
                      <a:cubicBezTo>
                        <a:pt x="61" y="109"/>
                        <a:pt x="61" y="109"/>
                        <a:pt x="61" y="109"/>
                      </a:cubicBezTo>
                      <a:cubicBezTo>
                        <a:pt x="65" y="111"/>
                        <a:pt x="71" y="110"/>
                        <a:pt x="73" y="107"/>
                      </a:cubicBezTo>
                      <a:cubicBezTo>
                        <a:pt x="76" y="103"/>
                        <a:pt x="75" y="98"/>
                        <a:pt x="72" y="94"/>
                      </a:cubicBezTo>
                      <a:cubicBezTo>
                        <a:pt x="27" y="63"/>
                        <a:pt x="27" y="63"/>
                        <a:pt x="27" y="63"/>
                      </a:cubicBezTo>
                      <a:cubicBezTo>
                        <a:pt x="28" y="58"/>
                        <a:pt x="28" y="58"/>
                        <a:pt x="28" y="58"/>
                      </a:cubicBezTo>
                      <a:cubicBezTo>
                        <a:pt x="105" y="114"/>
                        <a:pt x="105" y="114"/>
                        <a:pt x="105" y="114"/>
                      </a:cubicBezTo>
                      <a:cubicBezTo>
                        <a:pt x="112" y="92"/>
                        <a:pt x="112" y="92"/>
                        <a:pt x="112" y="92"/>
                      </a:cubicBezTo>
                      <a:cubicBezTo>
                        <a:pt x="179" y="113"/>
                        <a:pt x="179" y="113"/>
                        <a:pt x="179" y="113"/>
                      </a:cubicBezTo>
                      <a:cubicBezTo>
                        <a:pt x="184" y="115"/>
                        <a:pt x="190" y="112"/>
                        <a:pt x="192" y="106"/>
                      </a:cubicBezTo>
                      <a:cubicBezTo>
                        <a:pt x="194" y="100"/>
                        <a:pt x="191" y="95"/>
                        <a:pt x="185" y="94"/>
                      </a:cubicBezTo>
                      <a:cubicBezTo>
                        <a:pt x="119" y="72"/>
                        <a:pt x="119" y="72"/>
                        <a:pt x="119" y="72"/>
                      </a:cubicBezTo>
                      <a:cubicBezTo>
                        <a:pt x="121" y="64"/>
                        <a:pt x="121" y="64"/>
                        <a:pt x="121" y="64"/>
                      </a:cubicBezTo>
                      <a:cubicBezTo>
                        <a:pt x="188" y="85"/>
                        <a:pt x="188" y="85"/>
                        <a:pt x="188" y="85"/>
                      </a:cubicBezTo>
                      <a:cubicBezTo>
                        <a:pt x="193" y="87"/>
                        <a:pt x="199" y="85"/>
                        <a:pt x="201" y="79"/>
                      </a:cubicBezTo>
                      <a:cubicBezTo>
                        <a:pt x="203" y="74"/>
                        <a:pt x="200" y="68"/>
                        <a:pt x="194" y="66"/>
                      </a:cubicBezTo>
                      <a:cubicBezTo>
                        <a:pt x="128" y="44"/>
                        <a:pt x="128" y="44"/>
                        <a:pt x="128" y="44"/>
                      </a:cubicBezTo>
                      <a:cubicBezTo>
                        <a:pt x="135" y="22"/>
                        <a:pt x="135" y="22"/>
                        <a:pt x="135" y="22"/>
                      </a:cubicBezTo>
                      <a:cubicBezTo>
                        <a:pt x="40" y="22"/>
                        <a:pt x="40" y="22"/>
                        <a:pt x="40" y="22"/>
                      </a:cubicBezTo>
                      <a:cubicBezTo>
                        <a:pt x="41" y="17"/>
                        <a:pt x="41" y="17"/>
                        <a:pt x="41" y="17"/>
                      </a:cubicBezTo>
                      <a:cubicBezTo>
                        <a:pt x="97" y="19"/>
                        <a:pt x="97" y="19"/>
                        <a:pt x="97" y="19"/>
                      </a:cubicBezTo>
                      <a:cubicBezTo>
                        <a:pt x="101" y="18"/>
                        <a:pt x="105" y="14"/>
                        <a:pt x="105" y="9"/>
                      </a:cubicBezTo>
                      <a:cubicBezTo>
                        <a:pt x="105" y="5"/>
                        <a:pt x="101" y="1"/>
                        <a:pt x="96"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85" name="Group 158"/>
              <p:cNvGrpSpPr/>
              <p:nvPr/>
            </p:nvGrpSpPr>
            <p:grpSpPr>
              <a:xfrm>
                <a:off x="4410684" y="4656717"/>
                <a:ext cx="677816" cy="467162"/>
                <a:chOff x="10387013" y="4487863"/>
                <a:chExt cx="750888" cy="517525"/>
              </a:xfrm>
              <a:solidFill>
                <a:srgbClr val="49A3DB"/>
              </a:solidFill>
            </p:grpSpPr>
            <p:sp>
              <p:nvSpPr>
                <p:cNvPr id="86" name="Freeform 66"/>
                <p:cNvSpPr/>
                <p:nvPr/>
              </p:nvSpPr>
              <p:spPr bwMode="auto">
                <a:xfrm>
                  <a:off x="10977563" y="4840288"/>
                  <a:ext cx="160338" cy="165100"/>
                </a:xfrm>
                <a:custGeom>
                  <a:avLst/>
                  <a:gdLst>
                    <a:gd name="T0" fmla="*/ 14 w 51"/>
                    <a:gd name="T1" fmla="*/ 46 h 52"/>
                    <a:gd name="T2" fmla="*/ 45 w 51"/>
                    <a:gd name="T3" fmla="*/ 37 h 52"/>
                    <a:gd name="T4" fmla="*/ 37 w 51"/>
                    <a:gd name="T5" fmla="*/ 6 h 52"/>
                    <a:gd name="T6" fmla="*/ 6 w 51"/>
                    <a:gd name="T7" fmla="*/ 15 h 52"/>
                    <a:gd name="T8" fmla="*/ 14 w 51"/>
                    <a:gd name="T9" fmla="*/ 46 h 52"/>
                  </a:gdLst>
                  <a:ahLst/>
                  <a:cxnLst>
                    <a:cxn ang="0">
                      <a:pos x="T0" y="T1"/>
                    </a:cxn>
                    <a:cxn ang="0">
                      <a:pos x="T2" y="T3"/>
                    </a:cxn>
                    <a:cxn ang="0">
                      <a:pos x="T4" y="T5"/>
                    </a:cxn>
                    <a:cxn ang="0">
                      <a:pos x="T6" y="T7"/>
                    </a:cxn>
                    <a:cxn ang="0">
                      <a:pos x="T8" y="T9"/>
                    </a:cxn>
                  </a:cxnLst>
                  <a:rect l="0" t="0" r="r" b="b"/>
                  <a:pathLst>
                    <a:path w="51" h="52">
                      <a:moveTo>
                        <a:pt x="14" y="46"/>
                      </a:moveTo>
                      <a:cubicBezTo>
                        <a:pt x="25" y="52"/>
                        <a:pt x="39" y="48"/>
                        <a:pt x="45" y="37"/>
                      </a:cubicBezTo>
                      <a:cubicBezTo>
                        <a:pt x="51" y="26"/>
                        <a:pt x="48" y="13"/>
                        <a:pt x="37" y="6"/>
                      </a:cubicBezTo>
                      <a:cubicBezTo>
                        <a:pt x="26" y="0"/>
                        <a:pt x="12" y="4"/>
                        <a:pt x="6" y="15"/>
                      </a:cubicBezTo>
                      <a:cubicBezTo>
                        <a:pt x="0" y="26"/>
                        <a:pt x="3" y="40"/>
                        <a:pt x="1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Freeform 67"/>
                <p:cNvSpPr/>
                <p:nvPr/>
              </p:nvSpPr>
              <p:spPr bwMode="auto">
                <a:xfrm>
                  <a:off x="10387013" y="4487863"/>
                  <a:ext cx="657225" cy="517525"/>
                </a:xfrm>
                <a:custGeom>
                  <a:avLst/>
                  <a:gdLst>
                    <a:gd name="T0" fmla="*/ 190 w 208"/>
                    <a:gd name="T1" fmla="*/ 63 h 164"/>
                    <a:gd name="T2" fmla="*/ 200 w 208"/>
                    <a:gd name="T3" fmla="*/ 105 h 164"/>
                    <a:gd name="T4" fmla="*/ 185 w 208"/>
                    <a:gd name="T5" fmla="*/ 131 h 164"/>
                    <a:gd name="T6" fmla="*/ 184 w 208"/>
                    <a:gd name="T7" fmla="*/ 134 h 164"/>
                    <a:gd name="T8" fmla="*/ 178 w 208"/>
                    <a:gd name="T9" fmla="*/ 144 h 164"/>
                    <a:gd name="T10" fmla="*/ 137 w 208"/>
                    <a:gd name="T11" fmla="*/ 156 h 164"/>
                    <a:gd name="T12" fmla="*/ 137 w 208"/>
                    <a:gd name="T13" fmla="*/ 156 h 164"/>
                    <a:gd name="T14" fmla="*/ 85 w 208"/>
                    <a:gd name="T15" fmla="*/ 127 h 164"/>
                    <a:gd name="T16" fmla="*/ 82 w 208"/>
                    <a:gd name="T17" fmla="*/ 113 h 164"/>
                    <a:gd name="T18" fmla="*/ 95 w 208"/>
                    <a:gd name="T19" fmla="*/ 110 h 164"/>
                    <a:gd name="T20" fmla="*/ 126 w 208"/>
                    <a:gd name="T21" fmla="*/ 127 h 164"/>
                    <a:gd name="T22" fmla="*/ 142 w 208"/>
                    <a:gd name="T23" fmla="*/ 137 h 164"/>
                    <a:gd name="T24" fmla="*/ 145 w 208"/>
                    <a:gd name="T25" fmla="*/ 133 h 164"/>
                    <a:gd name="T26" fmla="*/ 126 w 208"/>
                    <a:gd name="T27" fmla="*/ 122 h 164"/>
                    <a:gd name="T28" fmla="*/ 93 w 208"/>
                    <a:gd name="T29" fmla="*/ 103 h 164"/>
                    <a:gd name="T30" fmla="*/ 89 w 208"/>
                    <a:gd name="T31" fmla="*/ 100 h 164"/>
                    <a:gd name="T32" fmla="*/ 9 w 208"/>
                    <a:gd name="T33" fmla="*/ 54 h 164"/>
                    <a:gd name="T34" fmla="*/ 4 w 208"/>
                    <a:gd name="T35" fmla="*/ 36 h 164"/>
                    <a:gd name="T36" fmla="*/ 22 w 208"/>
                    <a:gd name="T37" fmla="*/ 32 h 164"/>
                    <a:gd name="T38" fmla="*/ 102 w 208"/>
                    <a:gd name="T39" fmla="*/ 78 h 164"/>
                    <a:gd name="T40" fmla="*/ 105 w 208"/>
                    <a:gd name="T41" fmla="*/ 73 h 164"/>
                    <a:gd name="T42" fmla="*/ 25 w 208"/>
                    <a:gd name="T43" fmla="*/ 26 h 164"/>
                    <a:gd name="T44" fmla="*/ 19 w 208"/>
                    <a:gd name="T45" fmla="*/ 9 h 164"/>
                    <a:gd name="T46" fmla="*/ 38 w 208"/>
                    <a:gd name="T47" fmla="*/ 4 h 164"/>
                    <a:gd name="T48" fmla="*/ 118 w 208"/>
                    <a:gd name="T49" fmla="*/ 50 h 164"/>
                    <a:gd name="T50" fmla="*/ 122 w 208"/>
                    <a:gd name="T51" fmla="*/ 53 h 164"/>
                    <a:gd name="T52" fmla="*/ 155 w 208"/>
                    <a:gd name="T53" fmla="*/ 71 h 164"/>
                    <a:gd name="T54" fmla="*/ 174 w 208"/>
                    <a:gd name="T55" fmla="*/ 82 h 164"/>
                    <a:gd name="T56" fmla="*/ 176 w 208"/>
                    <a:gd name="T57" fmla="*/ 78 h 164"/>
                    <a:gd name="T58" fmla="*/ 159 w 208"/>
                    <a:gd name="T59" fmla="*/ 68 h 164"/>
                    <a:gd name="T60" fmla="*/ 129 w 208"/>
                    <a:gd name="T61" fmla="*/ 51 h 164"/>
                    <a:gd name="T62" fmla="*/ 125 w 208"/>
                    <a:gd name="T63" fmla="*/ 37 h 164"/>
                    <a:gd name="T64" fmla="*/ 139 w 208"/>
                    <a:gd name="T65" fmla="*/ 34 h 164"/>
                    <a:gd name="T66" fmla="*/ 190 w 208"/>
                    <a:gd name="T67" fmla="*/ 63 h 164"/>
                    <a:gd name="T68" fmla="*/ 190 w 208"/>
                    <a:gd name="T69" fmla="*/ 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64">
                      <a:moveTo>
                        <a:pt x="190" y="63"/>
                      </a:moveTo>
                      <a:cubicBezTo>
                        <a:pt x="204" y="71"/>
                        <a:pt x="208" y="91"/>
                        <a:pt x="200" y="105"/>
                      </a:cubicBezTo>
                      <a:cubicBezTo>
                        <a:pt x="185" y="131"/>
                        <a:pt x="185" y="131"/>
                        <a:pt x="185" y="131"/>
                      </a:cubicBezTo>
                      <a:cubicBezTo>
                        <a:pt x="184" y="134"/>
                        <a:pt x="184" y="134"/>
                        <a:pt x="184" y="134"/>
                      </a:cubicBezTo>
                      <a:cubicBezTo>
                        <a:pt x="178" y="144"/>
                        <a:pt x="178" y="144"/>
                        <a:pt x="178" y="144"/>
                      </a:cubicBezTo>
                      <a:cubicBezTo>
                        <a:pt x="170" y="158"/>
                        <a:pt x="151" y="164"/>
                        <a:pt x="137" y="156"/>
                      </a:cubicBezTo>
                      <a:cubicBezTo>
                        <a:pt x="137" y="156"/>
                        <a:pt x="137" y="156"/>
                        <a:pt x="137" y="156"/>
                      </a:cubicBezTo>
                      <a:cubicBezTo>
                        <a:pt x="85" y="127"/>
                        <a:pt x="85" y="127"/>
                        <a:pt x="85" y="127"/>
                      </a:cubicBezTo>
                      <a:cubicBezTo>
                        <a:pt x="80" y="124"/>
                        <a:pt x="79" y="118"/>
                        <a:pt x="82" y="113"/>
                      </a:cubicBezTo>
                      <a:cubicBezTo>
                        <a:pt x="85" y="108"/>
                        <a:pt x="90" y="107"/>
                        <a:pt x="95" y="110"/>
                      </a:cubicBezTo>
                      <a:cubicBezTo>
                        <a:pt x="126" y="127"/>
                        <a:pt x="126" y="127"/>
                        <a:pt x="126" y="127"/>
                      </a:cubicBezTo>
                      <a:cubicBezTo>
                        <a:pt x="142" y="137"/>
                        <a:pt x="142" y="137"/>
                        <a:pt x="142" y="137"/>
                      </a:cubicBezTo>
                      <a:cubicBezTo>
                        <a:pt x="145" y="133"/>
                        <a:pt x="145" y="133"/>
                        <a:pt x="145" y="133"/>
                      </a:cubicBezTo>
                      <a:cubicBezTo>
                        <a:pt x="126" y="122"/>
                        <a:pt x="126" y="122"/>
                        <a:pt x="126" y="122"/>
                      </a:cubicBezTo>
                      <a:cubicBezTo>
                        <a:pt x="93" y="103"/>
                        <a:pt x="93" y="103"/>
                        <a:pt x="93" y="103"/>
                      </a:cubicBezTo>
                      <a:cubicBezTo>
                        <a:pt x="89" y="100"/>
                        <a:pt x="89" y="100"/>
                        <a:pt x="89" y="100"/>
                      </a:cubicBezTo>
                      <a:cubicBezTo>
                        <a:pt x="9" y="54"/>
                        <a:pt x="9" y="54"/>
                        <a:pt x="9" y="54"/>
                      </a:cubicBezTo>
                      <a:cubicBezTo>
                        <a:pt x="2" y="51"/>
                        <a:pt x="0" y="42"/>
                        <a:pt x="4" y="36"/>
                      </a:cubicBezTo>
                      <a:cubicBezTo>
                        <a:pt x="8" y="29"/>
                        <a:pt x="15" y="28"/>
                        <a:pt x="22" y="32"/>
                      </a:cubicBezTo>
                      <a:cubicBezTo>
                        <a:pt x="102" y="78"/>
                        <a:pt x="102" y="78"/>
                        <a:pt x="102" y="78"/>
                      </a:cubicBezTo>
                      <a:cubicBezTo>
                        <a:pt x="105" y="73"/>
                        <a:pt x="105" y="73"/>
                        <a:pt x="105" y="73"/>
                      </a:cubicBezTo>
                      <a:cubicBezTo>
                        <a:pt x="25" y="26"/>
                        <a:pt x="25" y="26"/>
                        <a:pt x="25" y="26"/>
                      </a:cubicBezTo>
                      <a:cubicBezTo>
                        <a:pt x="19" y="23"/>
                        <a:pt x="16" y="15"/>
                        <a:pt x="19" y="9"/>
                      </a:cubicBezTo>
                      <a:cubicBezTo>
                        <a:pt x="23" y="3"/>
                        <a:pt x="31" y="0"/>
                        <a:pt x="38" y="4"/>
                      </a:cubicBezTo>
                      <a:cubicBezTo>
                        <a:pt x="118" y="50"/>
                        <a:pt x="118" y="50"/>
                        <a:pt x="118" y="50"/>
                      </a:cubicBezTo>
                      <a:cubicBezTo>
                        <a:pt x="122" y="53"/>
                        <a:pt x="122" y="53"/>
                        <a:pt x="122" y="53"/>
                      </a:cubicBezTo>
                      <a:cubicBezTo>
                        <a:pt x="155" y="71"/>
                        <a:pt x="155" y="71"/>
                        <a:pt x="155" y="71"/>
                      </a:cubicBezTo>
                      <a:cubicBezTo>
                        <a:pt x="174" y="82"/>
                        <a:pt x="174" y="82"/>
                        <a:pt x="174" y="82"/>
                      </a:cubicBezTo>
                      <a:cubicBezTo>
                        <a:pt x="176" y="78"/>
                        <a:pt x="176" y="78"/>
                        <a:pt x="176" y="78"/>
                      </a:cubicBezTo>
                      <a:cubicBezTo>
                        <a:pt x="159" y="68"/>
                        <a:pt x="159" y="68"/>
                        <a:pt x="159" y="68"/>
                      </a:cubicBezTo>
                      <a:cubicBezTo>
                        <a:pt x="129" y="51"/>
                        <a:pt x="129" y="51"/>
                        <a:pt x="129" y="51"/>
                      </a:cubicBezTo>
                      <a:cubicBezTo>
                        <a:pt x="124" y="48"/>
                        <a:pt x="122" y="43"/>
                        <a:pt x="125" y="37"/>
                      </a:cubicBezTo>
                      <a:cubicBezTo>
                        <a:pt x="128" y="33"/>
                        <a:pt x="133" y="31"/>
                        <a:pt x="139" y="34"/>
                      </a:cubicBezTo>
                      <a:cubicBezTo>
                        <a:pt x="190" y="63"/>
                        <a:pt x="190" y="63"/>
                        <a:pt x="190" y="63"/>
                      </a:cubicBezTo>
                      <a:cubicBezTo>
                        <a:pt x="190" y="63"/>
                        <a:pt x="190" y="63"/>
                        <a:pt x="190" y="6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88" name="Group 159"/>
              <p:cNvGrpSpPr/>
              <p:nvPr/>
            </p:nvGrpSpPr>
            <p:grpSpPr>
              <a:xfrm>
                <a:off x="1004412" y="2545888"/>
                <a:ext cx="663485" cy="472894"/>
                <a:chOff x="6613526" y="2149475"/>
                <a:chExt cx="735012" cy="523875"/>
              </a:xfrm>
              <a:solidFill>
                <a:srgbClr val="1E6B9A"/>
              </a:solidFill>
            </p:grpSpPr>
            <p:sp>
              <p:nvSpPr>
                <p:cNvPr id="89" name="Freeform 68"/>
                <p:cNvSpPr/>
                <p:nvPr/>
              </p:nvSpPr>
              <p:spPr bwMode="auto">
                <a:xfrm>
                  <a:off x="6613526" y="2149475"/>
                  <a:ext cx="157163" cy="161925"/>
                </a:xfrm>
                <a:custGeom>
                  <a:avLst/>
                  <a:gdLst>
                    <a:gd name="T0" fmla="*/ 13 w 50"/>
                    <a:gd name="T1" fmla="*/ 45 h 51"/>
                    <a:gd name="T2" fmla="*/ 6 w 50"/>
                    <a:gd name="T3" fmla="*/ 14 h 51"/>
                    <a:gd name="T4" fmla="*/ 37 w 50"/>
                    <a:gd name="T5" fmla="*/ 7 h 51"/>
                    <a:gd name="T6" fmla="*/ 44 w 50"/>
                    <a:gd name="T7" fmla="*/ 37 h 51"/>
                    <a:gd name="T8" fmla="*/ 13 w 50"/>
                    <a:gd name="T9" fmla="*/ 45 h 51"/>
                  </a:gdLst>
                  <a:ahLst/>
                  <a:cxnLst>
                    <a:cxn ang="0">
                      <a:pos x="T0" y="T1"/>
                    </a:cxn>
                    <a:cxn ang="0">
                      <a:pos x="T2" y="T3"/>
                    </a:cxn>
                    <a:cxn ang="0">
                      <a:pos x="T4" y="T5"/>
                    </a:cxn>
                    <a:cxn ang="0">
                      <a:pos x="T6" y="T7"/>
                    </a:cxn>
                    <a:cxn ang="0">
                      <a:pos x="T8" y="T9"/>
                    </a:cxn>
                  </a:cxnLst>
                  <a:rect l="0" t="0" r="r" b="b"/>
                  <a:pathLst>
                    <a:path w="50" h="51">
                      <a:moveTo>
                        <a:pt x="13" y="45"/>
                      </a:moveTo>
                      <a:cubicBezTo>
                        <a:pt x="3" y="38"/>
                        <a:pt x="0" y="25"/>
                        <a:pt x="6" y="14"/>
                      </a:cubicBezTo>
                      <a:cubicBezTo>
                        <a:pt x="13" y="3"/>
                        <a:pt x="26" y="0"/>
                        <a:pt x="37" y="7"/>
                      </a:cubicBezTo>
                      <a:cubicBezTo>
                        <a:pt x="47" y="13"/>
                        <a:pt x="50" y="27"/>
                        <a:pt x="44" y="37"/>
                      </a:cubicBezTo>
                      <a:cubicBezTo>
                        <a:pt x="37" y="48"/>
                        <a:pt x="24" y="51"/>
                        <a:pt x="13" y="4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0" name="Freeform 69"/>
                <p:cNvSpPr/>
                <p:nvPr/>
              </p:nvSpPr>
              <p:spPr bwMode="auto">
                <a:xfrm>
                  <a:off x="6732588" y="2203450"/>
                  <a:ext cx="615950" cy="469900"/>
                </a:xfrm>
                <a:custGeom>
                  <a:avLst/>
                  <a:gdLst>
                    <a:gd name="T0" fmla="*/ 108 w 195"/>
                    <a:gd name="T1" fmla="*/ 17 h 149"/>
                    <a:gd name="T2" fmla="*/ 53 w 195"/>
                    <a:gd name="T3" fmla="*/ 3 h 149"/>
                    <a:gd name="T4" fmla="*/ 52 w 195"/>
                    <a:gd name="T5" fmla="*/ 4 h 149"/>
                    <a:gd name="T6" fmla="*/ 18 w 195"/>
                    <a:gd name="T7" fmla="*/ 16 h 149"/>
                    <a:gd name="T8" fmla="*/ 14 w 195"/>
                    <a:gd name="T9" fmla="*/ 23 h 149"/>
                    <a:gd name="T10" fmla="*/ 12 w 195"/>
                    <a:gd name="T11" fmla="*/ 27 h 149"/>
                    <a:gd name="T12" fmla="*/ 8 w 195"/>
                    <a:gd name="T13" fmla="*/ 34 h 149"/>
                    <a:gd name="T14" fmla="*/ 11 w 195"/>
                    <a:gd name="T15" fmla="*/ 69 h 149"/>
                    <a:gd name="T16" fmla="*/ 12 w 195"/>
                    <a:gd name="T17" fmla="*/ 71 h 149"/>
                    <a:gd name="T18" fmla="*/ 49 w 195"/>
                    <a:gd name="T19" fmla="*/ 114 h 149"/>
                    <a:gd name="T20" fmla="*/ 61 w 195"/>
                    <a:gd name="T21" fmla="*/ 115 h 149"/>
                    <a:gd name="T22" fmla="*/ 63 w 195"/>
                    <a:gd name="T23" fmla="*/ 102 h 149"/>
                    <a:gd name="T24" fmla="*/ 26 w 195"/>
                    <a:gd name="T25" fmla="*/ 61 h 149"/>
                    <a:gd name="T26" fmla="*/ 29 w 195"/>
                    <a:gd name="T27" fmla="*/ 57 h 149"/>
                    <a:gd name="T28" fmla="*/ 90 w 195"/>
                    <a:gd name="T29" fmla="*/ 129 h 149"/>
                    <a:gd name="T30" fmla="*/ 102 w 195"/>
                    <a:gd name="T31" fmla="*/ 109 h 149"/>
                    <a:gd name="T32" fmla="*/ 162 w 195"/>
                    <a:gd name="T33" fmla="*/ 146 h 149"/>
                    <a:gd name="T34" fmla="*/ 177 w 195"/>
                    <a:gd name="T35" fmla="*/ 142 h 149"/>
                    <a:gd name="T36" fmla="*/ 173 w 195"/>
                    <a:gd name="T37" fmla="*/ 128 h 149"/>
                    <a:gd name="T38" fmla="*/ 113 w 195"/>
                    <a:gd name="T39" fmla="*/ 92 h 149"/>
                    <a:gd name="T40" fmla="*/ 118 w 195"/>
                    <a:gd name="T41" fmla="*/ 84 h 149"/>
                    <a:gd name="T42" fmla="*/ 177 w 195"/>
                    <a:gd name="T43" fmla="*/ 121 h 149"/>
                    <a:gd name="T44" fmla="*/ 192 w 195"/>
                    <a:gd name="T45" fmla="*/ 118 h 149"/>
                    <a:gd name="T46" fmla="*/ 188 w 195"/>
                    <a:gd name="T47" fmla="*/ 103 h 149"/>
                    <a:gd name="T48" fmla="*/ 129 w 195"/>
                    <a:gd name="T49" fmla="*/ 67 h 149"/>
                    <a:gd name="T50" fmla="*/ 141 w 195"/>
                    <a:gd name="T51" fmla="*/ 47 h 149"/>
                    <a:gd name="T52" fmla="*/ 49 w 195"/>
                    <a:gd name="T53" fmla="*/ 25 h 149"/>
                    <a:gd name="T54" fmla="*/ 51 w 195"/>
                    <a:gd name="T55" fmla="*/ 20 h 149"/>
                    <a:gd name="T56" fmla="*/ 105 w 195"/>
                    <a:gd name="T57" fmla="*/ 35 h 149"/>
                    <a:gd name="T58" fmla="*/ 115 w 195"/>
                    <a:gd name="T59" fmla="*/ 27 h 149"/>
                    <a:gd name="T60" fmla="*/ 108 w 195"/>
                    <a:gd name="T61" fmla="*/ 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5" h="149">
                      <a:moveTo>
                        <a:pt x="108" y="17"/>
                      </a:moveTo>
                      <a:cubicBezTo>
                        <a:pt x="53" y="3"/>
                        <a:pt x="53" y="3"/>
                        <a:pt x="53" y="3"/>
                      </a:cubicBezTo>
                      <a:cubicBezTo>
                        <a:pt x="52" y="4"/>
                        <a:pt x="52" y="4"/>
                        <a:pt x="52" y="4"/>
                      </a:cubicBezTo>
                      <a:cubicBezTo>
                        <a:pt x="34" y="0"/>
                        <a:pt x="22" y="11"/>
                        <a:pt x="18" y="16"/>
                      </a:cubicBezTo>
                      <a:cubicBezTo>
                        <a:pt x="16" y="20"/>
                        <a:pt x="17" y="19"/>
                        <a:pt x="14" y="23"/>
                      </a:cubicBezTo>
                      <a:cubicBezTo>
                        <a:pt x="13" y="24"/>
                        <a:pt x="13" y="26"/>
                        <a:pt x="12" y="27"/>
                      </a:cubicBezTo>
                      <a:cubicBezTo>
                        <a:pt x="10" y="31"/>
                        <a:pt x="10" y="30"/>
                        <a:pt x="8" y="34"/>
                      </a:cubicBezTo>
                      <a:cubicBezTo>
                        <a:pt x="4" y="39"/>
                        <a:pt x="0" y="55"/>
                        <a:pt x="11" y="69"/>
                      </a:cubicBezTo>
                      <a:cubicBezTo>
                        <a:pt x="12" y="71"/>
                        <a:pt x="12" y="71"/>
                        <a:pt x="12" y="71"/>
                      </a:cubicBezTo>
                      <a:cubicBezTo>
                        <a:pt x="49" y="114"/>
                        <a:pt x="49" y="114"/>
                        <a:pt x="49" y="114"/>
                      </a:cubicBezTo>
                      <a:cubicBezTo>
                        <a:pt x="52" y="117"/>
                        <a:pt x="58" y="118"/>
                        <a:pt x="61" y="115"/>
                      </a:cubicBezTo>
                      <a:cubicBezTo>
                        <a:pt x="64" y="112"/>
                        <a:pt x="65" y="106"/>
                        <a:pt x="63" y="102"/>
                      </a:cubicBezTo>
                      <a:cubicBezTo>
                        <a:pt x="26" y="61"/>
                        <a:pt x="26" y="61"/>
                        <a:pt x="26" y="61"/>
                      </a:cubicBezTo>
                      <a:cubicBezTo>
                        <a:pt x="29" y="57"/>
                        <a:pt x="29" y="57"/>
                        <a:pt x="29" y="57"/>
                      </a:cubicBezTo>
                      <a:cubicBezTo>
                        <a:pt x="90" y="129"/>
                        <a:pt x="90" y="129"/>
                        <a:pt x="90" y="129"/>
                      </a:cubicBezTo>
                      <a:cubicBezTo>
                        <a:pt x="102" y="109"/>
                        <a:pt x="102" y="109"/>
                        <a:pt x="102" y="109"/>
                      </a:cubicBezTo>
                      <a:cubicBezTo>
                        <a:pt x="162" y="146"/>
                        <a:pt x="162" y="146"/>
                        <a:pt x="162" y="146"/>
                      </a:cubicBezTo>
                      <a:cubicBezTo>
                        <a:pt x="167" y="149"/>
                        <a:pt x="174" y="147"/>
                        <a:pt x="177" y="142"/>
                      </a:cubicBezTo>
                      <a:cubicBezTo>
                        <a:pt x="180" y="137"/>
                        <a:pt x="178" y="131"/>
                        <a:pt x="173" y="128"/>
                      </a:cubicBezTo>
                      <a:cubicBezTo>
                        <a:pt x="113" y="92"/>
                        <a:pt x="113" y="92"/>
                        <a:pt x="113" y="92"/>
                      </a:cubicBezTo>
                      <a:cubicBezTo>
                        <a:pt x="118" y="84"/>
                        <a:pt x="118" y="84"/>
                        <a:pt x="118" y="84"/>
                      </a:cubicBezTo>
                      <a:cubicBezTo>
                        <a:pt x="177" y="121"/>
                        <a:pt x="177" y="121"/>
                        <a:pt x="177" y="121"/>
                      </a:cubicBezTo>
                      <a:cubicBezTo>
                        <a:pt x="182" y="124"/>
                        <a:pt x="188" y="124"/>
                        <a:pt x="192" y="118"/>
                      </a:cubicBezTo>
                      <a:cubicBezTo>
                        <a:pt x="195" y="113"/>
                        <a:pt x="193" y="106"/>
                        <a:pt x="188" y="103"/>
                      </a:cubicBezTo>
                      <a:cubicBezTo>
                        <a:pt x="129" y="67"/>
                        <a:pt x="129" y="67"/>
                        <a:pt x="129" y="67"/>
                      </a:cubicBezTo>
                      <a:cubicBezTo>
                        <a:pt x="141" y="47"/>
                        <a:pt x="141" y="47"/>
                        <a:pt x="141" y="47"/>
                      </a:cubicBezTo>
                      <a:cubicBezTo>
                        <a:pt x="49" y="25"/>
                        <a:pt x="49" y="25"/>
                        <a:pt x="49" y="25"/>
                      </a:cubicBezTo>
                      <a:cubicBezTo>
                        <a:pt x="51" y="20"/>
                        <a:pt x="51" y="20"/>
                        <a:pt x="51" y="20"/>
                      </a:cubicBezTo>
                      <a:cubicBezTo>
                        <a:pt x="105" y="35"/>
                        <a:pt x="105" y="35"/>
                        <a:pt x="105" y="35"/>
                      </a:cubicBezTo>
                      <a:cubicBezTo>
                        <a:pt x="109" y="35"/>
                        <a:pt x="114" y="32"/>
                        <a:pt x="115" y="27"/>
                      </a:cubicBezTo>
                      <a:cubicBezTo>
                        <a:pt x="116" y="23"/>
                        <a:pt x="113" y="18"/>
                        <a:pt x="108" y="1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91" name="Group 160"/>
              <p:cNvGrpSpPr/>
              <p:nvPr/>
            </p:nvGrpSpPr>
            <p:grpSpPr>
              <a:xfrm>
                <a:off x="4225826" y="4904628"/>
                <a:ext cx="617629" cy="548844"/>
                <a:chOff x="10182226" y="4762500"/>
                <a:chExt cx="684213" cy="608012"/>
              </a:xfrm>
              <a:solidFill>
                <a:srgbClr val="49A3DB"/>
              </a:solidFill>
            </p:grpSpPr>
            <p:sp>
              <p:nvSpPr>
                <p:cNvPr id="92" name="Freeform 70"/>
                <p:cNvSpPr/>
                <p:nvPr/>
              </p:nvSpPr>
              <p:spPr bwMode="auto">
                <a:xfrm>
                  <a:off x="10709276" y="5213350"/>
                  <a:ext cx="157163" cy="157162"/>
                </a:xfrm>
                <a:custGeom>
                  <a:avLst/>
                  <a:gdLst>
                    <a:gd name="T0" fmla="*/ 10 w 50"/>
                    <a:gd name="T1" fmla="*/ 42 h 50"/>
                    <a:gd name="T2" fmla="*/ 42 w 50"/>
                    <a:gd name="T3" fmla="*/ 40 h 50"/>
                    <a:gd name="T4" fmla="*/ 40 w 50"/>
                    <a:gd name="T5" fmla="*/ 8 h 50"/>
                    <a:gd name="T6" fmla="*/ 8 w 50"/>
                    <a:gd name="T7" fmla="*/ 11 h 50"/>
                    <a:gd name="T8" fmla="*/ 10 w 50"/>
                    <a:gd name="T9" fmla="*/ 42 h 50"/>
                  </a:gdLst>
                  <a:ahLst/>
                  <a:cxnLst>
                    <a:cxn ang="0">
                      <a:pos x="T0" y="T1"/>
                    </a:cxn>
                    <a:cxn ang="0">
                      <a:pos x="T2" y="T3"/>
                    </a:cxn>
                    <a:cxn ang="0">
                      <a:pos x="T4" y="T5"/>
                    </a:cxn>
                    <a:cxn ang="0">
                      <a:pos x="T6" y="T7"/>
                    </a:cxn>
                    <a:cxn ang="0">
                      <a:pos x="T8" y="T9"/>
                    </a:cxn>
                  </a:cxnLst>
                  <a:rect l="0" t="0" r="r" b="b"/>
                  <a:pathLst>
                    <a:path w="50" h="50">
                      <a:moveTo>
                        <a:pt x="10" y="42"/>
                      </a:moveTo>
                      <a:cubicBezTo>
                        <a:pt x="20" y="50"/>
                        <a:pt x="34" y="49"/>
                        <a:pt x="42" y="40"/>
                      </a:cubicBezTo>
                      <a:cubicBezTo>
                        <a:pt x="50" y="30"/>
                        <a:pt x="49" y="16"/>
                        <a:pt x="40" y="8"/>
                      </a:cubicBezTo>
                      <a:cubicBezTo>
                        <a:pt x="30" y="0"/>
                        <a:pt x="16" y="1"/>
                        <a:pt x="8" y="11"/>
                      </a:cubicBezTo>
                      <a:cubicBezTo>
                        <a:pt x="0" y="20"/>
                        <a:pt x="1" y="34"/>
                        <a:pt x="10" y="4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3" name="Freeform 71"/>
                <p:cNvSpPr/>
                <p:nvPr/>
              </p:nvSpPr>
              <p:spPr bwMode="auto">
                <a:xfrm>
                  <a:off x="10182226" y="4762500"/>
                  <a:ext cx="619125" cy="576262"/>
                </a:xfrm>
                <a:custGeom>
                  <a:avLst/>
                  <a:gdLst>
                    <a:gd name="T0" fmla="*/ 183 w 196"/>
                    <a:gd name="T1" fmla="*/ 91 h 183"/>
                    <a:gd name="T2" fmla="*/ 186 w 196"/>
                    <a:gd name="T3" fmla="*/ 133 h 183"/>
                    <a:gd name="T4" fmla="*/ 166 w 196"/>
                    <a:gd name="T5" fmla="*/ 157 h 183"/>
                    <a:gd name="T6" fmla="*/ 164 w 196"/>
                    <a:gd name="T7" fmla="*/ 158 h 183"/>
                    <a:gd name="T8" fmla="*/ 156 w 196"/>
                    <a:gd name="T9" fmla="*/ 168 h 183"/>
                    <a:gd name="T10" fmla="*/ 114 w 196"/>
                    <a:gd name="T11" fmla="*/ 173 h 183"/>
                    <a:gd name="T12" fmla="*/ 114 w 196"/>
                    <a:gd name="T13" fmla="*/ 173 h 183"/>
                    <a:gd name="T14" fmla="*/ 69 w 196"/>
                    <a:gd name="T15" fmla="*/ 134 h 183"/>
                    <a:gd name="T16" fmla="*/ 67 w 196"/>
                    <a:gd name="T17" fmla="*/ 120 h 183"/>
                    <a:gd name="T18" fmla="*/ 81 w 196"/>
                    <a:gd name="T19" fmla="*/ 119 h 183"/>
                    <a:gd name="T20" fmla="*/ 108 w 196"/>
                    <a:gd name="T21" fmla="*/ 142 h 183"/>
                    <a:gd name="T22" fmla="*/ 123 w 196"/>
                    <a:gd name="T23" fmla="*/ 154 h 183"/>
                    <a:gd name="T24" fmla="*/ 126 w 196"/>
                    <a:gd name="T25" fmla="*/ 151 h 183"/>
                    <a:gd name="T26" fmla="*/ 110 w 196"/>
                    <a:gd name="T27" fmla="*/ 136 h 183"/>
                    <a:gd name="T28" fmla="*/ 81 w 196"/>
                    <a:gd name="T29" fmla="*/ 112 h 183"/>
                    <a:gd name="T30" fmla="*/ 77 w 196"/>
                    <a:gd name="T31" fmla="*/ 109 h 183"/>
                    <a:gd name="T32" fmla="*/ 6 w 196"/>
                    <a:gd name="T33" fmla="*/ 49 h 183"/>
                    <a:gd name="T34" fmla="*/ 5 w 196"/>
                    <a:gd name="T35" fmla="*/ 30 h 183"/>
                    <a:gd name="T36" fmla="*/ 23 w 196"/>
                    <a:gd name="T37" fmla="*/ 29 h 183"/>
                    <a:gd name="T38" fmla="*/ 94 w 196"/>
                    <a:gd name="T39" fmla="*/ 89 h 183"/>
                    <a:gd name="T40" fmla="*/ 98 w 196"/>
                    <a:gd name="T41" fmla="*/ 84 h 183"/>
                    <a:gd name="T42" fmla="*/ 27 w 196"/>
                    <a:gd name="T43" fmla="*/ 25 h 183"/>
                    <a:gd name="T44" fmla="*/ 25 w 196"/>
                    <a:gd name="T45" fmla="*/ 7 h 183"/>
                    <a:gd name="T46" fmla="*/ 44 w 196"/>
                    <a:gd name="T47" fmla="*/ 5 h 183"/>
                    <a:gd name="T48" fmla="*/ 114 w 196"/>
                    <a:gd name="T49" fmla="*/ 65 h 183"/>
                    <a:gd name="T50" fmla="*/ 118 w 196"/>
                    <a:gd name="T51" fmla="*/ 68 h 183"/>
                    <a:gd name="T52" fmla="*/ 147 w 196"/>
                    <a:gd name="T53" fmla="*/ 92 h 183"/>
                    <a:gd name="T54" fmla="*/ 164 w 196"/>
                    <a:gd name="T55" fmla="*/ 106 h 183"/>
                    <a:gd name="T56" fmla="*/ 167 w 196"/>
                    <a:gd name="T57" fmla="*/ 103 h 183"/>
                    <a:gd name="T58" fmla="*/ 152 w 196"/>
                    <a:gd name="T59" fmla="*/ 90 h 183"/>
                    <a:gd name="T60" fmla="*/ 125 w 196"/>
                    <a:gd name="T61" fmla="*/ 67 h 183"/>
                    <a:gd name="T62" fmla="*/ 124 w 196"/>
                    <a:gd name="T63" fmla="*/ 53 h 183"/>
                    <a:gd name="T64" fmla="*/ 138 w 196"/>
                    <a:gd name="T65" fmla="*/ 52 h 183"/>
                    <a:gd name="T66" fmla="*/ 183 w 196"/>
                    <a:gd name="T67" fmla="*/ 91 h 183"/>
                    <a:gd name="T68" fmla="*/ 183 w 196"/>
                    <a:gd name="T69"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83">
                      <a:moveTo>
                        <a:pt x="183" y="91"/>
                      </a:moveTo>
                      <a:cubicBezTo>
                        <a:pt x="196" y="101"/>
                        <a:pt x="196" y="121"/>
                        <a:pt x="186" y="133"/>
                      </a:cubicBezTo>
                      <a:cubicBezTo>
                        <a:pt x="166" y="157"/>
                        <a:pt x="166" y="157"/>
                        <a:pt x="166" y="157"/>
                      </a:cubicBezTo>
                      <a:cubicBezTo>
                        <a:pt x="164" y="158"/>
                        <a:pt x="164" y="158"/>
                        <a:pt x="164" y="158"/>
                      </a:cubicBezTo>
                      <a:cubicBezTo>
                        <a:pt x="156" y="168"/>
                        <a:pt x="156" y="168"/>
                        <a:pt x="156" y="168"/>
                      </a:cubicBezTo>
                      <a:cubicBezTo>
                        <a:pt x="146" y="180"/>
                        <a:pt x="126" y="183"/>
                        <a:pt x="114" y="173"/>
                      </a:cubicBezTo>
                      <a:cubicBezTo>
                        <a:pt x="114" y="173"/>
                        <a:pt x="114" y="173"/>
                        <a:pt x="114" y="173"/>
                      </a:cubicBezTo>
                      <a:cubicBezTo>
                        <a:pt x="69" y="134"/>
                        <a:pt x="69" y="134"/>
                        <a:pt x="69" y="134"/>
                      </a:cubicBezTo>
                      <a:cubicBezTo>
                        <a:pt x="64" y="130"/>
                        <a:pt x="64" y="124"/>
                        <a:pt x="67" y="120"/>
                      </a:cubicBezTo>
                      <a:cubicBezTo>
                        <a:pt x="71" y="116"/>
                        <a:pt x="77" y="115"/>
                        <a:pt x="81" y="119"/>
                      </a:cubicBezTo>
                      <a:cubicBezTo>
                        <a:pt x="108" y="142"/>
                        <a:pt x="108" y="142"/>
                        <a:pt x="108" y="142"/>
                      </a:cubicBezTo>
                      <a:cubicBezTo>
                        <a:pt x="123" y="154"/>
                        <a:pt x="123" y="154"/>
                        <a:pt x="123" y="154"/>
                      </a:cubicBezTo>
                      <a:cubicBezTo>
                        <a:pt x="126" y="151"/>
                        <a:pt x="126" y="151"/>
                        <a:pt x="126" y="151"/>
                      </a:cubicBezTo>
                      <a:cubicBezTo>
                        <a:pt x="110" y="136"/>
                        <a:pt x="110" y="136"/>
                        <a:pt x="110" y="136"/>
                      </a:cubicBezTo>
                      <a:cubicBezTo>
                        <a:pt x="81" y="112"/>
                        <a:pt x="81" y="112"/>
                        <a:pt x="81" y="112"/>
                      </a:cubicBezTo>
                      <a:cubicBezTo>
                        <a:pt x="77" y="109"/>
                        <a:pt x="77" y="109"/>
                        <a:pt x="77" y="109"/>
                      </a:cubicBezTo>
                      <a:cubicBezTo>
                        <a:pt x="6" y="49"/>
                        <a:pt x="6" y="49"/>
                        <a:pt x="6" y="49"/>
                      </a:cubicBezTo>
                      <a:cubicBezTo>
                        <a:pt x="1" y="45"/>
                        <a:pt x="0" y="36"/>
                        <a:pt x="5" y="30"/>
                      </a:cubicBezTo>
                      <a:cubicBezTo>
                        <a:pt x="10" y="25"/>
                        <a:pt x="17" y="25"/>
                        <a:pt x="23" y="29"/>
                      </a:cubicBezTo>
                      <a:cubicBezTo>
                        <a:pt x="94" y="89"/>
                        <a:pt x="94" y="89"/>
                        <a:pt x="94" y="89"/>
                      </a:cubicBezTo>
                      <a:cubicBezTo>
                        <a:pt x="98" y="84"/>
                        <a:pt x="98" y="84"/>
                        <a:pt x="98" y="84"/>
                      </a:cubicBezTo>
                      <a:cubicBezTo>
                        <a:pt x="27" y="25"/>
                        <a:pt x="27" y="25"/>
                        <a:pt x="27" y="25"/>
                      </a:cubicBezTo>
                      <a:cubicBezTo>
                        <a:pt x="21" y="20"/>
                        <a:pt x="20" y="12"/>
                        <a:pt x="25" y="7"/>
                      </a:cubicBezTo>
                      <a:cubicBezTo>
                        <a:pt x="30" y="1"/>
                        <a:pt x="38" y="0"/>
                        <a:pt x="44" y="5"/>
                      </a:cubicBezTo>
                      <a:cubicBezTo>
                        <a:pt x="114" y="65"/>
                        <a:pt x="114" y="65"/>
                        <a:pt x="114" y="65"/>
                      </a:cubicBezTo>
                      <a:cubicBezTo>
                        <a:pt x="118" y="68"/>
                        <a:pt x="118" y="68"/>
                        <a:pt x="118" y="68"/>
                      </a:cubicBezTo>
                      <a:cubicBezTo>
                        <a:pt x="147" y="92"/>
                        <a:pt x="147" y="92"/>
                        <a:pt x="147" y="92"/>
                      </a:cubicBezTo>
                      <a:cubicBezTo>
                        <a:pt x="164" y="106"/>
                        <a:pt x="164" y="106"/>
                        <a:pt x="164" y="106"/>
                      </a:cubicBezTo>
                      <a:cubicBezTo>
                        <a:pt x="167" y="103"/>
                        <a:pt x="167" y="103"/>
                        <a:pt x="167" y="103"/>
                      </a:cubicBezTo>
                      <a:cubicBezTo>
                        <a:pt x="152" y="90"/>
                        <a:pt x="152" y="90"/>
                        <a:pt x="152" y="90"/>
                      </a:cubicBezTo>
                      <a:cubicBezTo>
                        <a:pt x="125" y="67"/>
                        <a:pt x="125" y="67"/>
                        <a:pt x="125" y="67"/>
                      </a:cubicBezTo>
                      <a:cubicBezTo>
                        <a:pt x="120" y="63"/>
                        <a:pt x="120" y="58"/>
                        <a:pt x="124" y="53"/>
                      </a:cubicBezTo>
                      <a:cubicBezTo>
                        <a:pt x="127" y="50"/>
                        <a:pt x="133" y="48"/>
                        <a:pt x="138" y="52"/>
                      </a:cubicBezTo>
                      <a:cubicBezTo>
                        <a:pt x="183" y="91"/>
                        <a:pt x="183" y="91"/>
                        <a:pt x="183" y="91"/>
                      </a:cubicBezTo>
                      <a:cubicBezTo>
                        <a:pt x="183" y="91"/>
                        <a:pt x="183" y="91"/>
                        <a:pt x="183" y="9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94" name="Group 161"/>
              <p:cNvGrpSpPr/>
              <p:nvPr/>
            </p:nvGrpSpPr>
            <p:grpSpPr>
              <a:xfrm>
                <a:off x="1246591" y="2199099"/>
                <a:ext cx="588969" cy="563174"/>
                <a:chOff x="6881813" y="1765300"/>
                <a:chExt cx="652463" cy="623887"/>
              </a:xfrm>
              <a:solidFill>
                <a:srgbClr val="1E6B9A"/>
              </a:solidFill>
            </p:grpSpPr>
            <p:sp>
              <p:nvSpPr>
                <p:cNvPr id="95" name="Freeform 72"/>
                <p:cNvSpPr/>
                <p:nvPr/>
              </p:nvSpPr>
              <p:spPr bwMode="auto">
                <a:xfrm>
                  <a:off x="6881813" y="1765300"/>
                  <a:ext cx="153988" cy="153987"/>
                </a:xfrm>
                <a:custGeom>
                  <a:avLst/>
                  <a:gdLst>
                    <a:gd name="T0" fmla="*/ 9 w 49"/>
                    <a:gd name="T1" fmla="*/ 41 h 49"/>
                    <a:gd name="T2" fmla="*/ 8 w 49"/>
                    <a:gd name="T3" fmla="*/ 9 h 49"/>
                    <a:gd name="T4" fmla="*/ 40 w 49"/>
                    <a:gd name="T5" fmla="*/ 8 h 49"/>
                    <a:gd name="T6" fmla="*/ 41 w 49"/>
                    <a:gd name="T7" fmla="*/ 39 h 49"/>
                    <a:gd name="T8" fmla="*/ 9 w 49"/>
                    <a:gd name="T9" fmla="*/ 41 h 49"/>
                  </a:gdLst>
                  <a:ahLst/>
                  <a:cxnLst>
                    <a:cxn ang="0">
                      <a:pos x="T0" y="T1"/>
                    </a:cxn>
                    <a:cxn ang="0">
                      <a:pos x="T2" y="T3"/>
                    </a:cxn>
                    <a:cxn ang="0">
                      <a:pos x="T4" y="T5"/>
                    </a:cxn>
                    <a:cxn ang="0">
                      <a:pos x="T6" y="T7"/>
                    </a:cxn>
                    <a:cxn ang="0">
                      <a:pos x="T8" y="T9"/>
                    </a:cxn>
                  </a:cxnLst>
                  <a:rect l="0" t="0" r="r" b="b"/>
                  <a:pathLst>
                    <a:path w="49" h="49">
                      <a:moveTo>
                        <a:pt x="9" y="41"/>
                      </a:moveTo>
                      <a:cubicBezTo>
                        <a:pt x="0" y="32"/>
                        <a:pt x="0" y="18"/>
                        <a:pt x="8" y="9"/>
                      </a:cubicBezTo>
                      <a:cubicBezTo>
                        <a:pt x="17" y="0"/>
                        <a:pt x="31" y="0"/>
                        <a:pt x="40" y="8"/>
                      </a:cubicBezTo>
                      <a:cubicBezTo>
                        <a:pt x="49" y="16"/>
                        <a:pt x="49" y="30"/>
                        <a:pt x="41" y="39"/>
                      </a:cubicBezTo>
                      <a:cubicBezTo>
                        <a:pt x="32" y="49"/>
                        <a:pt x="18" y="49"/>
                        <a:pt x="9" y="4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6" name="Freeform 73"/>
                <p:cNvSpPr/>
                <p:nvPr/>
              </p:nvSpPr>
              <p:spPr bwMode="auto">
                <a:xfrm>
                  <a:off x="6969126" y="1844675"/>
                  <a:ext cx="565150" cy="544512"/>
                </a:xfrm>
                <a:custGeom>
                  <a:avLst/>
                  <a:gdLst>
                    <a:gd name="T0" fmla="*/ 114 w 179"/>
                    <a:gd name="T1" fmla="*/ 32 h 173"/>
                    <a:gd name="T2" fmla="*/ 63 w 179"/>
                    <a:gd name="T3" fmla="*/ 7 h 173"/>
                    <a:gd name="T4" fmla="*/ 61 w 179"/>
                    <a:gd name="T5" fmla="*/ 7 h 173"/>
                    <a:gd name="T6" fmla="*/ 26 w 179"/>
                    <a:gd name="T7" fmla="*/ 13 h 173"/>
                    <a:gd name="T8" fmla="*/ 20 w 179"/>
                    <a:gd name="T9" fmla="*/ 19 h 173"/>
                    <a:gd name="T10" fmla="*/ 17 w 179"/>
                    <a:gd name="T11" fmla="*/ 22 h 173"/>
                    <a:gd name="T12" fmla="*/ 12 w 179"/>
                    <a:gd name="T13" fmla="*/ 28 h 173"/>
                    <a:gd name="T14" fmla="*/ 8 w 179"/>
                    <a:gd name="T15" fmla="*/ 63 h 173"/>
                    <a:gd name="T16" fmla="*/ 8 w 179"/>
                    <a:gd name="T17" fmla="*/ 65 h 173"/>
                    <a:gd name="T18" fmla="*/ 36 w 179"/>
                    <a:gd name="T19" fmla="*/ 115 h 173"/>
                    <a:gd name="T20" fmla="*/ 47 w 179"/>
                    <a:gd name="T21" fmla="*/ 118 h 173"/>
                    <a:gd name="T22" fmla="*/ 52 w 179"/>
                    <a:gd name="T23" fmla="*/ 106 h 173"/>
                    <a:gd name="T24" fmla="*/ 24 w 179"/>
                    <a:gd name="T25" fmla="*/ 58 h 173"/>
                    <a:gd name="T26" fmla="*/ 28 w 179"/>
                    <a:gd name="T27" fmla="*/ 55 h 173"/>
                    <a:gd name="T28" fmla="*/ 74 w 179"/>
                    <a:gd name="T29" fmla="*/ 138 h 173"/>
                    <a:gd name="T30" fmla="*/ 89 w 179"/>
                    <a:gd name="T31" fmla="*/ 121 h 173"/>
                    <a:gd name="T32" fmla="*/ 140 w 179"/>
                    <a:gd name="T33" fmla="*/ 169 h 173"/>
                    <a:gd name="T34" fmla="*/ 156 w 179"/>
                    <a:gd name="T35" fmla="*/ 168 h 173"/>
                    <a:gd name="T36" fmla="*/ 154 w 179"/>
                    <a:gd name="T37" fmla="*/ 154 h 173"/>
                    <a:gd name="T38" fmla="*/ 104 w 179"/>
                    <a:gd name="T39" fmla="*/ 106 h 173"/>
                    <a:gd name="T40" fmla="*/ 109 w 179"/>
                    <a:gd name="T41" fmla="*/ 100 h 173"/>
                    <a:gd name="T42" fmla="*/ 160 w 179"/>
                    <a:gd name="T43" fmla="*/ 147 h 173"/>
                    <a:gd name="T44" fmla="*/ 175 w 179"/>
                    <a:gd name="T45" fmla="*/ 148 h 173"/>
                    <a:gd name="T46" fmla="*/ 175 w 179"/>
                    <a:gd name="T47" fmla="*/ 132 h 173"/>
                    <a:gd name="T48" fmla="*/ 124 w 179"/>
                    <a:gd name="T49" fmla="*/ 85 h 173"/>
                    <a:gd name="T50" fmla="*/ 139 w 179"/>
                    <a:gd name="T51" fmla="*/ 68 h 173"/>
                    <a:gd name="T52" fmla="*/ 54 w 179"/>
                    <a:gd name="T53" fmla="*/ 27 h 173"/>
                    <a:gd name="T54" fmla="*/ 57 w 179"/>
                    <a:gd name="T55" fmla="*/ 24 h 173"/>
                    <a:gd name="T56" fmla="*/ 106 w 179"/>
                    <a:gd name="T57" fmla="*/ 48 h 173"/>
                    <a:gd name="T58" fmla="*/ 118 w 179"/>
                    <a:gd name="T59" fmla="*/ 43 h 173"/>
                    <a:gd name="T60" fmla="*/ 114 w 179"/>
                    <a:gd name="T61" fmla="*/ 3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 h="173">
                      <a:moveTo>
                        <a:pt x="114" y="32"/>
                      </a:moveTo>
                      <a:cubicBezTo>
                        <a:pt x="63" y="7"/>
                        <a:pt x="63" y="7"/>
                        <a:pt x="63" y="7"/>
                      </a:cubicBezTo>
                      <a:cubicBezTo>
                        <a:pt x="61" y="7"/>
                        <a:pt x="61" y="7"/>
                        <a:pt x="61" y="7"/>
                      </a:cubicBezTo>
                      <a:cubicBezTo>
                        <a:pt x="44" y="0"/>
                        <a:pt x="30" y="8"/>
                        <a:pt x="26" y="13"/>
                      </a:cubicBezTo>
                      <a:cubicBezTo>
                        <a:pt x="23" y="16"/>
                        <a:pt x="23" y="16"/>
                        <a:pt x="20" y="19"/>
                      </a:cubicBezTo>
                      <a:cubicBezTo>
                        <a:pt x="19" y="20"/>
                        <a:pt x="18" y="21"/>
                        <a:pt x="17" y="22"/>
                      </a:cubicBezTo>
                      <a:cubicBezTo>
                        <a:pt x="14" y="25"/>
                        <a:pt x="15" y="25"/>
                        <a:pt x="12" y="28"/>
                      </a:cubicBezTo>
                      <a:cubicBezTo>
                        <a:pt x="7" y="33"/>
                        <a:pt x="0" y="47"/>
                        <a:pt x="8" y="63"/>
                      </a:cubicBezTo>
                      <a:cubicBezTo>
                        <a:pt x="8" y="65"/>
                        <a:pt x="8" y="65"/>
                        <a:pt x="8" y="65"/>
                      </a:cubicBezTo>
                      <a:cubicBezTo>
                        <a:pt x="36" y="115"/>
                        <a:pt x="36" y="115"/>
                        <a:pt x="36" y="115"/>
                      </a:cubicBezTo>
                      <a:cubicBezTo>
                        <a:pt x="39" y="119"/>
                        <a:pt x="44" y="120"/>
                        <a:pt x="47" y="118"/>
                      </a:cubicBezTo>
                      <a:cubicBezTo>
                        <a:pt x="52" y="116"/>
                        <a:pt x="53" y="110"/>
                        <a:pt x="52" y="106"/>
                      </a:cubicBezTo>
                      <a:cubicBezTo>
                        <a:pt x="24" y="58"/>
                        <a:pt x="24" y="58"/>
                        <a:pt x="24" y="58"/>
                      </a:cubicBezTo>
                      <a:cubicBezTo>
                        <a:pt x="28" y="55"/>
                        <a:pt x="28" y="55"/>
                        <a:pt x="28" y="55"/>
                      </a:cubicBezTo>
                      <a:cubicBezTo>
                        <a:pt x="74" y="138"/>
                        <a:pt x="74" y="138"/>
                        <a:pt x="74" y="138"/>
                      </a:cubicBezTo>
                      <a:cubicBezTo>
                        <a:pt x="89" y="121"/>
                        <a:pt x="89" y="121"/>
                        <a:pt x="89" y="121"/>
                      </a:cubicBezTo>
                      <a:cubicBezTo>
                        <a:pt x="140" y="169"/>
                        <a:pt x="140" y="169"/>
                        <a:pt x="140" y="169"/>
                      </a:cubicBezTo>
                      <a:cubicBezTo>
                        <a:pt x="145" y="173"/>
                        <a:pt x="152" y="173"/>
                        <a:pt x="156" y="168"/>
                      </a:cubicBezTo>
                      <a:cubicBezTo>
                        <a:pt x="160" y="164"/>
                        <a:pt x="159" y="158"/>
                        <a:pt x="154" y="154"/>
                      </a:cubicBezTo>
                      <a:cubicBezTo>
                        <a:pt x="104" y="106"/>
                        <a:pt x="104" y="106"/>
                        <a:pt x="104" y="106"/>
                      </a:cubicBezTo>
                      <a:cubicBezTo>
                        <a:pt x="109" y="100"/>
                        <a:pt x="109" y="100"/>
                        <a:pt x="109" y="100"/>
                      </a:cubicBezTo>
                      <a:cubicBezTo>
                        <a:pt x="160" y="147"/>
                        <a:pt x="160" y="147"/>
                        <a:pt x="160" y="147"/>
                      </a:cubicBezTo>
                      <a:cubicBezTo>
                        <a:pt x="165" y="152"/>
                        <a:pt x="171" y="152"/>
                        <a:pt x="175" y="148"/>
                      </a:cubicBezTo>
                      <a:cubicBezTo>
                        <a:pt x="179" y="143"/>
                        <a:pt x="179" y="136"/>
                        <a:pt x="175" y="132"/>
                      </a:cubicBezTo>
                      <a:cubicBezTo>
                        <a:pt x="124" y="85"/>
                        <a:pt x="124" y="85"/>
                        <a:pt x="124" y="85"/>
                      </a:cubicBezTo>
                      <a:cubicBezTo>
                        <a:pt x="139" y="68"/>
                        <a:pt x="139" y="68"/>
                        <a:pt x="139" y="68"/>
                      </a:cubicBezTo>
                      <a:cubicBezTo>
                        <a:pt x="54" y="27"/>
                        <a:pt x="54" y="27"/>
                        <a:pt x="54" y="27"/>
                      </a:cubicBezTo>
                      <a:cubicBezTo>
                        <a:pt x="57" y="24"/>
                        <a:pt x="57" y="24"/>
                        <a:pt x="57" y="24"/>
                      </a:cubicBezTo>
                      <a:cubicBezTo>
                        <a:pt x="106" y="48"/>
                        <a:pt x="106" y="48"/>
                        <a:pt x="106" y="48"/>
                      </a:cubicBezTo>
                      <a:cubicBezTo>
                        <a:pt x="111" y="49"/>
                        <a:pt x="116" y="47"/>
                        <a:pt x="118" y="43"/>
                      </a:cubicBezTo>
                      <a:cubicBezTo>
                        <a:pt x="120" y="39"/>
                        <a:pt x="118" y="34"/>
                        <a:pt x="114"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97" name="Group 162"/>
              <p:cNvGrpSpPr/>
              <p:nvPr/>
            </p:nvGrpSpPr>
            <p:grpSpPr>
              <a:xfrm>
                <a:off x="4009440" y="5115281"/>
                <a:ext cx="538813" cy="629092"/>
                <a:chOff x="9942513" y="4995863"/>
                <a:chExt cx="596900" cy="696912"/>
              </a:xfrm>
              <a:solidFill>
                <a:srgbClr val="49A3DB"/>
              </a:solidFill>
            </p:grpSpPr>
            <p:sp>
              <p:nvSpPr>
                <p:cNvPr id="98" name="Freeform 74"/>
                <p:cNvSpPr/>
                <p:nvPr/>
              </p:nvSpPr>
              <p:spPr bwMode="auto">
                <a:xfrm>
                  <a:off x="10377488" y="5532438"/>
                  <a:ext cx="161925" cy="160337"/>
                </a:xfrm>
                <a:custGeom>
                  <a:avLst/>
                  <a:gdLst>
                    <a:gd name="T0" fmla="*/ 8 w 51"/>
                    <a:gd name="T1" fmla="*/ 40 h 51"/>
                    <a:gd name="T2" fmla="*/ 40 w 51"/>
                    <a:gd name="T3" fmla="*/ 43 h 51"/>
                    <a:gd name="T4" fmla="*/ 44 w 51"/>
                    <a:gd name="T5" fmla="*/ 11 h 51"/>
                    <a:gd name="T6" fmla="*/ 12 w 51"/>
                    <a:gd name="T7" fmla="*/ 8 h 51"/>
                    <a:gd name="T8" fmla="*/ 8 w 51"/>
                    <a:gd name="T9" fmla="*/ 40 h 51"/>
                  </a:gdLst>
                  <a:ahLst/>
                  <a:cxnLst>
                    <a:cxn ang="0">
                      <a:pos x="T0" y="T1"/>
                    </a:cxn>
                    <a:cxn ang="0">
                      <a:pos x="T2" y="T3"/>
                    </a:cxn>
                    <a:cxn ang="0">
                      <a:pos x="T4" y="T5"/>
                    </a:cxn>
                    <a:cxn ang="0">
                      <a:pos x="T6" y="T7"/>
                    </a:cxn>
                    <a:cxn ang="0">
                      <a:pos x="T8" y="T9"/>
                    </a:cxn>
                  </a:cxnLst>
                  <a:rect l="0" t="0" r="r" b="b"/>
                  <a:pathLst>
                    <a:path w="51" h="51">
                      <a:moveTo>
                        <a:pt x="8" y="40"/>
                      </a:moveTo>
                      <a:cubicBezTo>
                        <a:pt x="16" y="49"/>
                        <a:pt x="30" y="51"/>
                        <a:pt x="40" y="43"/>
                      </a:cubicBezTo>
                      <a:cubicBezTo>
                        <a:pt x="50" y="35"/>
                        <a:pt x="51" y="21"/>
                        <a:pt x="44" y="11"/>
                      </a:cubicBezTo>
                      <a:cubicBezTo>
                        <a:pt x="36" y="1"/>
                        <a:pt x="22" y="0"/>
                        <a:pt x="12" y="8"/>
                      </a:cubicBezTo>
                      <a:cubicBezTo>
                        <a:pt x="2" y="16"/>
                        <a:pt x="0" y="30"/>
                        <a:pt x="8" y="4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Freeform 75"/>
                <p:cNvSpPr/>
                <p:nvPr/>
              </p:nvSpPr>
              <p:spPr bwMode="auto">
                <a:xfrm>
                  <a:off x="9942513" y="4995863"/>
                  <a:ext cx="568325" cy="623887"/>
                </a:xfrm>
                <a:custGeom>
                  <a:avLst/>
                  <a:gdLst>
                    <a:gd name="T0" fmla="*/ 170 w 180"/>
                    <a:gd name="T1" fmla="*/ 118 h 198"/>
                    <a:gd name="T2" fmla="*/ 165 w 180"/>
                    <a:gd name="T3" fmla="*/ 160 h 198"/>
                    <a:gd name="T4" fmla="*/ 140 w 180"/>
                    <a:gd name="T5" fmla="*/ 179 h 198"/>
                    <a:gd name="T6" fmla="*/ 139 w 180"/>
                    <a:gd name="T7" fmla="*/ 181 h 198"/>
                    <a:gd name="T8" fmla="*/ 129 w 180"/>
                    <a:gd name="T9" fmla="*/ 188 h 198"/>
                    <a:gd name="T10" fmla="*/ 87 w 180"/>
                    <a:gd name="T11" fmla="*/ 185 h 198"/>
                    <a:gd name="T12" fmla="*/ 87 w 180"/>
                    <a:gd name="T13" fmla="*/ 185 h 198"/>
                    <a:gd name="T14" fmla="*/ 49 w 180"/>
                    <a:gd name="T15" fmla="*/ 138 h 198"/>
                    <a:gd name="T16" fmla="*/ 51 w 180"/>
                    <a:gd name="T17" fmla="*/ 125 h 198"/>
                    <a:gd name="T18" fmla="*/ 65 w 180"/>
                    <a:gd name="T19" fmla="*/ 126 h 198"/>
                    <a:gd name="T20" fmla="*/ 87 w 180"/>
                    <a:gd name="T21" fmla="*/ 153 h 198"/>
                    <a:gd name="T22" fmla="*/ 99 w 180"/>
                    <a:gd name="T23" fmla="*/ 169 h 198"/>
                    <a:gd name="T24" fmla="*/ 103 w 180"/>
                    <a:gd name="T25" fmla="*/ 166 h 198"/>
                    <a:gd name="T26" fmla="*/ 89 w 180"/>
                    <a:gd name="T27" fmla="*/ 148 h 198"/>
                    <a:gd name="T28" fmla="*/ 65 w 180"/>
                    <a:gd name="T29" fmla="*/ 119 h 198"/>
                    <a:gd name="T30" fmla="*/ 62 w 180"/>
                    <a:gd name="T31" fmla="*/ 115 h 198"/>
                    <a:gd name="T32" fmla="*/ 4 w 180"/>
                    <a:gd name="T33" fmla="*/ 43 h 198"/>
                    <a:gd name="T34" fmla="*/ 7 w 180"/>
                    <a:gd name="T35" fmla="*/ 24 h 198"/>
                    <a:gd name="T36" fmla="*/ 25 w 180"/>
                    <a:gd name="T37" fmla="*/ 27 h 198"/>
                    <a:gd name="T38" fmla="*/ 83 w 180"/>
                    <a:gd name="T39" fmla="*/ 99 h 198"/>
                    <a:gd name="T40" fmla="*/ 87 w 180"/>
                    <a:gd name="T41" fmla="*/ 95 h 198"/>
                    <a:gd name="T42" fmla="*/ 29 w 180"/>
                    <a:gd name="T43" fmla="*/ 23 h 198"/>
                    <a:gd name="T44" fmla="*/ 31 w 180"/>
                    <a:gd name="T45" fmla="*/ 5 h 198"/>
                    <a:gd name="T46" fmla="*/ 50 w 180"/>
                    <a:gd name="T47" fmla="*/ 7 h 198"/>
                    <a:gd name="T48" fmla="*/ 108 w 180"/>
                    <a:gd name="T49" fmla="*/ 79 h 198"/>
                    <a:gd name="T50" fmla="*/ 111 w 180"/>
                    <a:gd name="T51" fmla="*/ 83 h 198"/>
                    <a:gd name="T52" fmla="*/ 134 w 180"/>
                    <a:gd name="T53" fmla="*/ 112 h 198"/>
                    <a:gd name="T54" fmla="*/ 148 w 180"/>
                    <a:gd name="T55" fmla="*/ 129 h 198"/>
                    <a:gd name="T56" fmla="*/ 152 w 180"/>
                    <a:gd name="T57" fmla="*/ 126 h 198"/>
                    <a:gd name="T58" fmla="*/ 140 w 180"/>
                    <a:gd name="T59" fmla="*/ 111 h 198"/>
                    <a:gd name="T60" fmla="*/ 118 w 180"/>
                    <a:gd name="T61" fmla="*/ 83 h 198"/>
                    <a:gd name="T62" fmla="*/ 119 w 180"/>
                    <a:gd name="T63" fmla="*/ 70 h 198"/>
                    <a:gd name="T64" fmla="*/ 133 w 180"/>
                    <a:gd name="T65" fmla="*/ 71 h 198"/>
                    <a:gd name="T66" fmla="*/ 170 w 180"/>
                    <a:gd name="T67" fmla="*/ 118 h 198"/>
                    <a:gd name="T68" fmla="*/ 170 w 180"/>
                    <a:gd name="T69" fmla="*/ 1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98">
                      <a:moveTo>
                        <a:pt x="170" y="118"/>
                      </a:moveTo>
                      <a:cubicBezTo>
                        <a:pt x="180" y="130"/>
                        <a:pt x="177" y="150"/>
                        <a:pt x="165" y="160"/>
                      </a:cubicBezTo>
                      <a:cubicBezTo>
                        <a:pt x="140" y="179"/>
                        <a:pt x="140" y="179"/>
                        <a:pt x="140" y="179"/>
                      </a:cubicBezTo>
                      <a:cubicBezTo>
                        <a:pt x="139" y="181"/>
                        <a:pt x="139" y="181"/>
                        <a:pt x="139" y="181"/>
                      </a:cubicBezTo>
                      <a:cubicBezTo>
                        <a:pt x="129" y="188"/>
                        <a:pt x="129" y="188"/>
                        <a:pt x="129" y="188"/>
                      </a:cubicBezTo>
                      <a:cubicBezTo>
                        <a:pt x="116" y="198"/>
                        <a:pt x="96" y="197"/>
                        <a:pt x="87" y="185"/>
                      </a:cubicBezTo>
                      <a:cubicBezTo>
                        <a:pt x="87" y="185"/>
                        <a:pt x="87" y="185"/>
                        <a:pt x="87" y="185"/>
                      </a:cubicBezTo>
                      <a:cubicBezTo>
                        <a:pt x="49" y="138"/>
                        <a:pt x="49" y="138"/>
                        <a:pt x="49" y="138"/>
                      </a:cubicBezTo>
                      <a:cubicBezTo>
                        <a:pt x="45" y="134"/>
                        <a:pt x="47" y="128"/>
                        <a:pt x="51" y="125"/>
                      </a:cubicBezTo>
                      <a:cubicBezTo>
                        <a:pt x="56" y="121"/>
                        <a:pt x="61" y="121"/>
                        <a:pt x="65" y="126"/>
                      </a:cubicBezTo>
                      <a:cubicBezTo>
                        <a:pt x="87" y="153"/>
                        <a:pt x="87" y="153"/>
                        <a:pt x="87" y="153"/>
                      </a:cubicBezTo>
                      <a:cubicBezTo>
                        <a:pt x="99" y="169"/>
                        <a:pt x="99" y="169"/>
                        <a:pt x="99" y="169"/>
                      </a:cubicBezTo>
                      <a:cubicBezTo>
                        <a:pt x="103" y="166"/>
                        <a:pt x="103" y="166"/>
                        <a:pt x="103" y="166"/>
                      </a:cubicBezTo>
                      <a:cubicBezTo>
                        <a:pt x="89" y="148"/>
                        <a:pt x="89" y="148"/>
                        <a:pt x="89" y="148"/>
                      </a:cubicBezTo>
                      <a:cubicBezTo>
                        <a:pt x="65" y="119"/>
                        <a:pt x="65" y="119"/>
                        <a:pt x="65" y="119"/>
                      </a:cubicBezTo>
                      <a:cubicBezTo>
                        <a:pt x="62" y="115"/>
                        <a:pt x="62" y="115"/>
                        <a:pt x="62" y="115"/>
                      </a:cubicBezTo>
                      <a:cubicBezTo>
                        <a:pt x="4" y="43"/>
                        <a:pt x="4" y="43"/>
                        <a:pt x="4" y="43"/>
                      </a:cubicBezTo>
                      <a:cubicBezTo>
                        <a:pt x="0" y="37"/>
                        <a:pt x="1" y="29"/>
                        <a:pt x="7" y="24"/>
                      </a:cubicBezTo>
                      <a:cubicBezTo>
                        <a:pt x="12" y="19"/>
                        <a:pt x="20" y="21"/>
                        <a:pt x="25" y="27"/>
                      </a:cubicBezTo>
                      <a:cubicBezTo>
                        <a:pt x="83" y="99"/>
                        <a:pt x="83" y="99"/>
                        <a:pt x="83" y="99"/>
                      </a:cubicBezTo>
                      <a:cubicBezTo>
                        <a:pt x="87" y="95"/>
                        <a:pt x="87" y="95"/>
                        <a:pt x="87" y="95"/>
                      </a:cubicBezTo>
                      <a:cubicBezTo>
                        <a:pt x="29" y="23"/>
                        <a:pt x="29" y="23"/>
                        <a:pt x="29" y="23"/>
                      </a:cubicBezTo>
                      <a:cubicBezTo>
                        <a:pt x="25" y="17"/>
                        <a:pt x="25" y="9"/>
                        <a:pt x="31" y="5"/>
                      </a:cubicBezTo>
                      <a:cubicBezTo>
                        <a:pt x="37" y="0"/>
                        <a:pt x="45" y="1"/>
                        <a:pt x="50" y="7"/>
                      </a:cubicBezTo>
                      <a:cubicBezTo>
                        <a:pt x="108" y="79"/>
                        <a:pt x="108" y="79"/>
                        <a:pt x="108" y="79"/>
                      </a:cubicBezTo>
                      <a:cubicBezTo>
                        <a:pt x="111" y="83"/>
                        <a:pt x="111" y="83"/>
                        <a:pt x="111" y="83"/>
                      </a:cubicBezTo>
                      <a:cubicBezTo>
                        <a:pt x="134" y="112"/>
                        <a:pt x="134" y="112"/>
                        <a:pt x="134" y="112"/>
                      </a:cubicBezTo>
                      <a:cubicBezTo>
                        <a:pt x="148" y="129"/>
                        <a:pt x="148" y="129"/>
                        <a:pt x="148" y="129"/>
                      </a:cubicBezTo>
                      <a:cubicBezTo>
                        <a:pt x="152" y="126"/>
                        <a:pt x="152" y="126"/>
                        <a:pt x="152" y="126"/>
                      </a:cubicBezTo>
                      <a:cubicBezTo>
                        <a:pt x="140" y="111"/>
                        <a:pt x="140" y="111"/>
                        <a:pt x="140" y="111"/>
                      </a:cubicBezTo>
                      <a:cubicBezTo>
                        <a:pt x="118" y="83"/>
                        <a:pt x="118" y="83"/>
                        <a:pt x="118" y="83"/>
                      </a:cubicBezTo>
                      <a:cubicBezTo>
                        <a:pt x="114" y="79"/>
                        <a:pt x="114" y="74"/>
                        <a:pt x="119" y="70"/>
                      </a:cubicBezTo>
                      <a:cubicBezTo>
                        <a:pt x="123" y="67"/>
                        <a:pt x="129" y="66"/>
                        <a:pt x="133" y="71"/>
                      </a:cubicBezTo>
                      <a:cubicBezTo>
                        <a:pt x="170" y="118"/>
                        <a:pt x="170" y="118"/>
                        <a:pt x="170" y="118"/>
                      </a:cubicBezTo>
                      <a:cubicBezTo>
                        <a:pt x="170" y="118"/>
                        <a:pt x="170" y="118"/>
                        <a:pt x="170" y="11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00" name="Group 163"/>
              <p:cNvGrpSpPr/>
              <p:nvPr/>
            </p:nvGrpSpPr>
            <p:grpSpPr>
              <a:xfrm>
                <a:off x="1558987" y="1936858"/>
                <a:ext cx="515885" cy="634824"/>
                <a:chOff x="7227888" y="1474788"/>
                <a:chExt cx="571500" cy="703262"/>
              </a:xfrm>
              <a:solidFill>
                <a:srgbClr val="1E6B9A"/>
              </a:solidFill>
            </p:grpSpPr>
            <p:sp>
              <p:nvSpPr>
                <p:cNvPr id="101" name="Freeform 76"/>
                <p:cNvSpPr/>
                <p:nvPr/>
              </p:nvSpPr>
              <p:spPr bwMode="auto">
                <a:xfrm>
                  <a:off x="7227888" y="1474788"/>
                  <a:ext cx="158750" cy="160337"/>
                </a:xfrm>
                <a:custGeom>
                  <a:avLst/>
                  <a:gdLst>
                    <a:gd name="T0" fmla="*/ 7 w 50"/>
                    <a:gd name="T1" fmla="*/ 39 h 51"/>
                    <a:gd name="T2" fmla="*/ 12 w 50"/>
                    <a:gd name="T3" fmla="*/ 8 h 51"/>
                    <a:gd name="T4" fmla="*/ 43 w 50"/>
                    <a:gd name="T5" fmla="*/ 12 h 51"/>
                    <a:gd name="T6" fmla="*/ 38 w 50"/>
                    <a:gd name="T7" fmla="*/ 43 h 51"/>
                    <a:gd name="T8" fmla="*/ 7 w 50"/>
                    <a:gd name="T9" fmla="*/ 39 h 51"/>
                  </a:gdLst>
                  <a:ahLst/>
                  <a:cxnLst>
                    <a:cxn ang="0">
                      <a:pos x="T0" y="T1"/>
                    </a:cxn>
                    <a:cxn ang="0">
                      <a:pos x="T2" y="T3"/>
                    </a:cxn>
                    <a:cxn ang="0">
                      <a:pos x="T4" y="T5"/>
                    </a:cxn>
                    <a:cxn ang="0">
                      <a:pos x="T6" y="T7"/>
                    </a:cxn>
                    <a:cxn ang="0">
                      <a:pos x="T8" y="T9"/>
                    </a:cxn>
                  </a:cxnLst>
                  <a:rect l="0" t="0" r="r" b="b"/>
                  <a:pathLst>
                    <a:path w="50" h="51">
                      <a:moveTo>
                        <a:pt x="7" y="39"/>
                      </a:moveTo>
                      <a:cubicBezTo>
                        <a:pt x="0" y="29"/>
                        <a:pt x="2" y="15"/>
                        <a:pt x="12" y="8"/>
                      </a:cubicBezTo>
                      <a:cubicBezTo>
                        <a:pt x="22" y="0"/>
                        <a:pt x="36" y="2"/>
                        <a:pt x="43" y="12"/>
                      </a:cubicBezTo>
                      <a:cubicBezTo>
                        <a:pt x="50" y="22"/>
                        <a:pt x="48" y="36"/>
                        <a:pt x="38" y="43"/>
                      </a:cubicBezTo>
                      <a:cubicBezTo>
                        <a:pt x="28" y="51"/>
                        <a:pt x="14" y="49"/>
                        <a:pt x="7" y="3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77"/>
                <p:cNvSpPr/>
                <p:nvPr/>
              </p:nvSpPr>
              <p:spPr bwMode="auto">
                <a:xfrm>
                  <a:off x="7291388" y="1585913"/>
                  <a:ext cx="508000" cy="592137"/>
                </a:xfrm>
                <a:custGeom>
                  <a:avLst/>
                  <a:gdLst>
                    <a:gd name="T0" fmla="*/ 115 w 161"/>
                    <a:gd name="T1" fmla="*/ 43 h 188"/>
                    <a:gd name="T2" fmla="*/ 69 w 161"/>
                    <a:gd name="T3" fmla="*/ 10 h 188"/>
                    <a:gd name="T4" fmla="*/ 67 w 161"/>
                    <a:gd name="T5" fmla="*/ 10 h 188"/>
                    <a:gd name="T6" fmla="*/ 31 w 161"/>
                    <a:gd name="T7" fmla="*/ 9 h 188"/>
                    <a:gd name="T8" fmla="*/ 25 w 161"/>
                    <a:gd name="T9" fmla="*/ 14 h 188"/>
                    <a:gd name="T10" fmla="*/ 22 w 161"/>
                    <a:gd name="T11" fmla="*/ 16 h 188"/>
                    <a:gd name="T12" fmla="*/ 15 w 161"/>
                    <a:gd name="T13" fmla="*/ 22 h 188"/>
                    <a:gd name="T14" fmla="*/ 5 w 161"/>
                    <a:gd name="T15" fmla="*/ 56 h 188"/>
                    <a:gd name="T16" fmla="*/ 5 w 161"/>
                    <a:gd name="T17" fmla="*/ 57 h 188"/>
                    <a:gd name="T18" fmla="*/ 24 w 161"/>
                    <a:gd name="T19" fmla="*/ 111 h 188"/>
                    <a:gd name="T20" fmla="*/ 34 w 161"/>
                    <a:gd name="T21" fmla="*/ 117 h 188"/>
                    <a:gd name="T22" fmla="*/ 41 w 161"/>
                    <a:gd name="T23" fmla="*/ 106 h 188"/>
                    <a:gd name="T24" fmla="*/ 22 w 161"/>
                    <a:gd name="T25" fmla="*/ 54 h 188"/>
                    <a:gd name="T26" fmla="*/ 26 w 161"/>
                    <a:gd name="T27" fmla="*/ 51 h 188"/>
                    <a:gd name="T28" fmla="*/ 57 w 161"/>
                    <a:gd name="T29" fmla="*/ 141 h 188"/>
                    <a:gd name="T30" fmla="*/ 75 w 161"/>
                    <a:gd name="T31" fmla="*/ 127 h 188"/>
                    <a:gd name="T32" fmla="*/ 117 w 161"/>
                    <a:gd name="T33" fmla="*/ 183 h 188"/>
                    <a:gd name="T34" fmla="*/ 132 w 161"/>
                    <a:gd name="T35" fmla="*/ 185 h 188"/>
                    <a:gd name="T36" fmla="*/ 134 w 161"/>
                    <a:gd name="T37" fmla="*/ 170 h 188"/>
                    <a:gd name="T38" fmla="*/ 92 w 161"/>
                    <a:gd name="T39" fmla="*/ 114 h 188"/>
                    <a:gd name="T40" fmla="*/ 99 w 161"/>
                    <a:gd name="T41" fmla="*/ 109 h 188"/>
                    <a:gd name="T42" fmla="*/ 140 w 161"/>
                    <a:gd name="T43" fmla="*/ 165 h 188"/>
                    <a:gd name="T44" fmla="*/ 155 w 161"/>
                    <a:gd name="T45" fmla="*/ 168 h 188"/>
                    <a:gd name="T46" fmla="*/ 157 w 161"/>
                    <a:gd name="T47" fmla="*/ 153 h 188"/>
                    <a:gd name="T48" fmla="*/ 115 w 161"/>
                    <a:gd name="T49" fmla="*/ 97 h 188"/>
                    <a:gd name="T50" fmla="*/ 134 w 161"/>
                    <a:gd name="T51" fmla="*/ 83 h 188"/>
                    <a:gd name="T52" fmla="*/ 56 w 161"/>
                    <a:gd name="T53" fmla="*/ 28 h 188"/>
                    <a:gd name="T54" fmla="*/ 60 w 161"/>
                    <a:gd name="T55" fmla="*/ 25 h 188"/>
                    <a:gd name="T56" fmla="*/ 105 w 161"/>
                    <a:gd name="T57" fmla="*/ 58 h 188"/>
                    <a:gd name="T58" fmla="*/ 117 w 161"/>
                    <a:gd name="T59" fmla="*/ 55 h 188"/>
                    <a:gd name="T60" fmla="*/ 115 w 161"/>
                    <a:gd name="T6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1" h="188">
                      <a:moveTo>
                        <a:pt x="115" y="43"/>
                      </a:moveTo>
                      <a:cubicBezTo>
                        <a:pt x="69" y="10"/>
                        <a:pt x="69" y="10"/>
                        <a:pt x="69" y="10"/>
                      </a:cubicBezTo>
                      <a:cubicBezTo>
                        <a:pt x="67" y="10"/>
                        <a:pt x="67" y="10"/>
                        <a:pt x="67" y="10"/>
                      </a:cubicBezTo>
                      <a:cubicBezTo>
                        <a:pt x="52" y="0"/>
                        <a:pt x="36" y="5"/>
                        <a:pt x="31" y="9"/>
                      </a:cubicBezTo>
                      <a:cubicBezTo>
                        <a:pt x="28" y="12"/>
                        <a:pt x="28" y="11"/>
                        <a:pt x="25" y="14"/>
                      </a:cubicBezTo>
                      <a:cubicBezTo>
                        <a:pt x="24" y="15"/>
                        <a:pt x="23" y="16"/>
                        <a:pt x="22" y="16"/>
                      </a:cubicBezTo>
                      <a:cubicBezTo>
                        <a:pt x="18" y="19"/>
                        <a:pt x="19" y="19"/>
                        <a:pt x="15" y="22"/>
                      </a:cubicBezTo>
                      <a:cubicBezTo>
                        <a:pt x="10" y="25"/>
                        <a:pt x="0" y="39"/>
                        <a:pt x="5" y="56"/>
                      </a:cubicBezTo>
                      <a:cubicBezTo>
                        <a:pt x="5" y="57"/>
                        <a:pt x="5" y="57"/>
                        <a:pt x="5" y="57"/>
                      </a:cubicBezTo>
                      <a:cubicBezTo>
                        <a:pt x="24" y="111"/>
                        <a:pt x="24" y="111"/>
                        <a:pt x="24" y="111"/>
                      </a:cubicBezTo>
                      <a:cubicBezTo>
                        <a:pt x="26" y="116"/>
                        <a:pt x="31" y="118"/>
                        <a:pt x="34" y="117"/>
                      </a:cubicBezTo>
                      <a:cubicBezTo>
                        <a:pt x="39" y="115"/>
                        <a:pt x="41" y="110"/>
                        <a:pt x="41" y="106"/>
                      </a:cubicBezTo>
                      <a:cubicBezTo>
                        <a:pt x="22" y="54"/>
                        <a:pt x="22" y="54"/>
                        <a:pt x="22" y="54"/>
                      </a:cubicBezTo>
                      <a:cubicBezTo>
                        <a:pt x="26" y="51"/>
                        <a:pt x="26" y="51"/>
                        <a:pt x="26" y="51"/>
                      </a:cubicBezTo>
                      <a:cubicBezTo>
                        <a:pt x="57" y="141"/>
                        <a:pt x="57" y="141"/>
                        <a:pt x="57" y="141"/>
                      </a:cubicBezTo>
                      <a:cubicBezTo>
                        <a:pt x="75" y="127"/>
                        <a:pt x="75" y="127"/>
                        <a:pt x="75" y="127"/>
                      </a:cubicBezTo>
                      <a:cubicBezTo>
                        <a:pt x="117" y="183"/>
                        <a:pt x="117" y="183"/>
                        <a:pt x="117" y="183"/>
                      </a:cubicBezTo>
                      <a:cubicBezTo>
                        <a:pt x="121" y="187"/>
                        <a:pt x="127" y="188"/>
                        <a:pt x="132" y="185"/>
                      </a:cubicBezTo>
                      <a:cubicBezTo>
                        <a:pt x="137" y="181"/>
                        <a:pt x="137" y="175"/>
                        <a:pt x="134" y="170"/>
                      </a:cubicBezTo>
                      <a:cubicBezTo>
                        <a:pt x="92" y="114"/>
                        <a:pt x="92" y="114"/>
                        <a:pt x="92" y="114"/>
                      </a:cubicBezTo>
                      <a:cubicBezTo>
                        <a:pt x="99" y="109"/>
                        <a:pt x="99" y="109"/>
                        <a:pt x="99" y="109"/>
                      </a:cubicBezTo>
                      <a:cubicBezTo>
                        <a:pt x="140" y="165"/>
                        <a:pt x="140" y="165"/>
                        <a:pt x="140" y="165"/>
                      </a:cubicBezTo>
                      <a:cubicBezTo>
                        <a:pt x="144" y="170"/>
                        <a:pt x="150" y="171"/>
                        <a:pt x="155" y="168"/>
                      </a:cubicBezTo>
                      <a:cubicBezTo>
                        <a:pt x="160" y="164"/>
                        <a:pt x="161" y="157"/>
                        <a:pt x="157" y="153"/>
                      </a:cubicBezTo>
                      <a:cubicBezTo>
                        <a:pt x="115" y="97"/>
                        <a:pt x="115" y="97"/>
                        <a:pt x="115" y="97"/>
                      </a:cubicBezTo>
                      <a:cubicBezTo>
                        <a:pt x="134" y="83"/>
                        <a:pt x="134" y="83"/>
                        <a:pt x="134" y="83"/>
                      </a:cubicBezTo>
                      <a:cubicBezTo>
                        <a:pt x="56" y="28"/>
                        <a:pt x="56" y="28"/>
                        <a:pt x="56" y="28"/>
                      </a:cubicBezTo>
                      <a:cubicBezTo>
                        <a:pt x="60" y="25"/>
                        <a:pt x="60" y="25"/>
                        <a:pt x="60" y="25"/>
                      </a:cubicBezTo>
                      <a:cubicBezTo>
                        <a:pt x="105" y="58"/>
                        <a:pt x="105" y="58"/>
                        <a:pt x="105" y="58"/>
                      </a:cubicBezTo>
                      <a:cubicBezTo>
                        <a:pt x="109" y="59"/>
                        <a:pt x="114" y="58"/>
                        <a:pt x="117" y="55"/>
                      </a:cubicBezTo>
                      <a:cubicBezTo>
                        <a:pt x="119" y="51"/>
                        <a:pt x="119" y="46"/>
                        <a:pt x="115" y="4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03" name="Group 164"/>
              <p:cNvGrpSpPr/>
              <p:nvPr/>
            </p:nvGrpSpPr>
            <p:grpSpPr>
              <a:xfrm>
                <a:off x="3741467" y="5294407"/>
                <a:ext cx="495823" cy="663485"/>
                <a:chOff x="9645651" y="5194300"/>
                <a:chExt cx="549275" cy="735012"/>
              </a:xfrm>
              <a:solidFill>
                <a:srgbClr val="49A3DB"/>
              </a:solidFill>
            </p:grpSpPr>
            <p:sp>
              <p:nvSpPr>
                <p:cNvPr id="104" name="Freeform 78"/>
                <p:cNvSpPr/>
                <p:nvPr/>
              </p:nvSpPr>
              <p:spPr bwMode="auto">
                <a:xfrm>
                  <a:off x="10031413" y="5765800"/>
                  <a:ext cx="163513" cy="163512"/>
                </a:xfrm>
                <a:custGeom>
                  <a:avLst/>
                  <a:gdLst>
                    <a:gd name="T0" fmla="*/ 7 w 52"/>
                    <a:gd name="T1" fmla="*/ 38 h 52"/>
                    <a:gd name="T2" fmla="*/ 38 w 52"/>
                    <a:gd name="T3" fmla="*/ 45 h 52"/>
                    <a:gd name="T4" fmla="*/ 45 w 52"/>
                    <a:gd name="T5" fmla="*/ 13 h 52"/>
                    <a:gd name="T6" fmla="*/ 13 w 52"/>
                    <a:gd name="T7" fmla="*/ 7 h 52"/>
                    <a:gd name="T8" fmla="*/ 7 w 52"/>
                    <a:gd name="T9" fmla="*/ 38 h 52"/>
                  </a:gdLst>
                  <a:ahLst/>
                  <a:cxnLst>
                    <a:cxn ang="0">
                      <a:pos x="T0" y="T1"/>
                    </a:cxn>
                    <a:cxn ang="0">
                      <a:pos x="T2" y="T3"/>
                    </a:cxn>
                    <a:cxn ang="0">
                      <a:pos x="T4" y="T5"/>
                    </a:cxn>
                    <a:cxn ang="0">
                      <a:pos x="T6" y="T7"/>
                    </a:cxn>
                    <a:cxn ang="0">
                      <a:pos x="T8" y="T9"/>
                    </a:cxn>
                  </a:cxnLst>
                  <a:rect l="0" t="0" r="r" b="b"/>
                  <a:pathLst>
                    <a:path w="52" h="52">
                      <a:moveTo>
                        <a:pt x="7" y="38"/>
                      </a:moveTo>
                      <a:cubicBezTo>
                        <a:pt x="13" y="49"/>
                        <a:pt x="27" y="52"/>
                        <a:pt x="38" y="45"/>
                      </a:cubicBezTo>
                      <a:cubicBezTo>
                        <a:pt x="49" y="38"/>
                        <a:pt x="52" y="24"/>
                        <a:pt x="45" y="13"/>
                      </a:cubicBezTo>
                      <a:cubicBezTo>
                        <a:pt x="38" y="3"/>
                        <a:pt x="24" y="0"/>
                        <a:pt x="13" y="7"/>
                      </a:cubicBezTo>
                      <a:cubicBezTo>
                        <a:pt x="3" y="14"/>
                        <a:pt x="0" y="28"/>
                        <a:pt x="7" y="3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5" name="Freeform 79"/>
                <p:cNvSpPr/>
                <p:nvPr/>
              </p:nvSpPr>
              <p:spPr bwMode="auto">
                <a:xfrm>
                  <a:off x="9645651" y="5194300"/>
                  <a:ext cx="536575" cy="646112"/>
                </a:xfrm>
                <a:custGeom>
                  <a:avLst/>
                  <a:gdLst>
                    <a:gd name="T0" fmla="*/ 162 w 170"/>
                    <a:gd name="T1" fmla="*/ 130 h 205"/>
                    <a:gd name="T2" fmla="*/ 152 w 170"/>
                    <a:gd name="T3" fmla="*/ 172 h 205"/>
                    <a:gd name="T4" fmla="*/ 126 w 170"/>
                    <a:gd name="T5" fmla="*/ 188 h 205"/>
                    <a:gd name="T6" fmla="*/ 124 w 170"/>
                    <a:gd name="T7" fmla="*/ 190 h 205"/>
                    <a:gd name="T8" fmla="*/ 114 w 170"/>
                    <a:gd name="T9" fmla="*/ 197 h 205"/>
                    <a:gd name="T10" fmla="*/ 72 w 170"/>
                    <a:gd name="T11" fmla="*/ 189 h 205"/>
                    <a:gd name="T12" fmla="*/ 72 w 170"/>
                    <a:gd name="T13" fmla="*/ 189 h 205"/>
                    <a:gd name="T14" fmla="*/ 39 w 170"/>
                    <a:gd name="T15" fmla="*/ 139 h 205"/>
                    <a:gd name="T16" fmla="*/ 42 w 170"/>
                    <a:gd name="T17" fmla="*/ 126 h 205"/>
                    <a:gd name="T18" fmla="*/ 56 w 170"/>
                    <a:gd name="T19" fmla="*/ 128 h 205"/>
                    <a:gd name="T20" fmla="*/ 75 w 170"/>
                    <a:gd name="T21" fmla="*/ 158 h 205"/>
                    <a:gd name="T22" fmla="*/ 86 w 170"/>
                    <a:gd name="T23" fmla="*/ 174 h 205"/>
                    <a:gd name="T24" fmla="*/ 90 w 170"/>
                    <a:gd name="T25" fmla="*/ 171 h 205"/>
                    <a:gd name="T26" fmla="*/ 78 w 170"/>
                    <a:gd name="T27" fmla="*/ 153 h 205"/>
                    <a:gd name="T28" fmla="*/ 57 w 170"/>
                    <a:gd name="T29" fmla="*/ 121 h 205"/>
                    <a:gd name="T30" fmla="*/ 54 w 170"/>
                    <a:gd name="T31" fmla="*/ 117 h 205"/>
                    <a:gd name="T32" fmla="*/ 4 w 170"/>
                    <a:gd name="T33" fmla="*/ 40 h 205"/>
                    <a:gd name="T34" fmla="*/ 8 w 170"/>
                    <a:gd name="T35" fmla="*/ 21 h 205"/>
                    <a:gd name="T36" fmla="*/ 25 w 170"/>
                    <a:gd name="T37" fmla="*/ 26 h 205"/>
                    <a:gd name="T38" fmla="*/ 76 w 170"/>
                    <a:gd name="T39" fmla="*/ 103 h 205"/>
                    <a:gd name="T40" fmla="*/ 81 w 170"/>
                    <a:gd name="T41" fmla="*/ 100 h 205"/>
                    <a:gd name="T42" fmla="*/ 31 w 170"/>
                    <a:gd name="T43" fmla="*/ 22 h 205"/>
                    <a:gd name="T44" fmla="*/ 34 w 170"/>
                    <a:gd name="T45" fmla="*/ 4 h 205"/>
                    <a:gd name="T46" fmla="*/ 52 w 170"/>
                    <a:gd name="T47" fmla="*/ 8 h 205"/>
                    <a:gd name="T48" fmla="*/ 103 w 170"/>
                    <a:gd name="T49" fmla="*/ 86 h 205"/>
                    <a:gd name="T50" fmla="*/ 106 w 170"/>
                    <a:gd name="T51" fmla="*/ 90 h 205"/>
                    <a:gd name="T52" fmla="*/ 126 w 170"/>
                    <a:gd name="T53" fmla="*/ 121 h 205"/>
                    <a:gd name="T54" fmla="*/ 138 w 170"/>
                    <a:gd name="T55" fmla="*/ 140 h 205"/>
                    <a:gd name="T56" fmla="*/ 142 w 170"/>
                    <a:gd name="T57" fmla="*/ 137 h 205"/>
                    <a:gd name="T58" fmla="*/ 132 w 170"/>
                    <a:gd name="T59" fmla="*/ 121 h 205"/>
                    <a:gd name="T60" fmla="*/ 112 w 170"/>
                    <a:gd name="T61" fmla="*/ 91 h 205"/>
                    <a:gd name="T62" fmla="*/ 115 w 170"/>
                    <a:gd name="T63" fmla="*/ 77 h 205"/>
                    <a:gd name="T64" fmla="*/ 129 w 170"/>
                    <a:gd name="T65" fmla="*/ 80 h 205"/>
                    <a:gd name="T66" fmla="*/ 162 w 170"/>
                    <a:gd name="T67" fmla="*/ 130 h 205"/>
                    <a:gd name="T68" fmla="*/ 162 w 170"/>
                    <a:gd name="T69" fmla="*/ 1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205">
                      <a:moveTo>
                        <a:pt x="162" y="130"/>
                      </a:moveTo>
                      <a:cubicBezTo>
                        <a:pt x="170" y="143"/>
                        <a:pt x="165" y="163"/>
                        <a:pt x="152" y="172"/>
                      </a:cubicBezTo>
                      <a:cubicBezTo>
                        <a:pt x="126" y="188"/>
                        <a:pt x="126" y="188"/>
                        <a:pt x="126" y="188"/>
                      </a:cubicBezTo>
                      <a:cubicBezTo>
                        <a:pt x="124" y="190"/>
                        <a:pt x="124" y="190"/>
                        <a:pt x="124" y="190"/>
                      </a:cubicBezTo>
                      <a:cubicBezTo>
                        <a:pt x="114" y="197"/>
                        <a:pt x="114" y="197"/>
                        <a:pt x="114" y="197"/>
                      </a:cubicBezTo>
                      <a:cubicBezTo>
                        <a:pt x="100" y="205"/>
                        <a:pt x="80" y="202"/>
                        <a:pt x="72" y="189"/>
                      </a:cubicBezTo>
                      <a:cubicBezTo>
                        <a:pt x="72" y="189"/>
                        <a:pt x="72" y="189"/>
                        <a:pt x="72" y="189"/>
                      </a:cubicBezTo>
                      <a:cubicBezTo>
                        <a:pt x="39" y="139"/>
                        <a:pt x="39" y="139"/>
                        <a:pt x="39" y="139"/>
                      </a:cubicBezTo>
                      <a:cubicBezTo>
                        <a:pt x="36" y="134"/>
                        <a:pt x="38" y="128"/>
                        <a:pt x="42" y="126"/>
                      </a:cubicBezTo>
                      <a:cubicBezTo>
                        <a:pt x="47" y="122"/>
                        <a:pt x="52" y="123"/>
                        <a:pt x="56" y="128"/>
                      </a:cubicBezTo>
                      <a:cubicBezTo>
                        <a:pt x="75" y="158"/>
                        <a:pt x="75" y="158"/>
                        <a:pt x="75" y="158"/>
                      </a:cubicBezTo>
                      <a:cubicBezTo>
                        <a:pt x="86" y="174"/>
                        <a:pt x="86" y="174"/>
                        <a:pt x="86" y="174"/>
                      </a:cubicBezTo>
                      <a:cubicBezTo>
                        <a:pt x="90" y="171"/>
                        <a:pt x="90" y="171"/>
                        <a:pt x="90" y="171"/>
                      </a:cubicBezTo>
                      <a:cubicBezTo>
                        <a:pt x="78" y="153"/>
                        <a:pt x="78" y="153"/>
                        <a:pt x="78" y="153"/>
                      </a:cubicBezTo>
                      <a:cubicBezTo>
                        <a:pt x="57" y="121"/>
                        <a:pt x="57" y="121"/>
                        <a:pt x="57" y="121"/>
                      </a:cubicBezTo>
                      <a:cubicBezTo>
                        <a:pt x="54" y="117"/>
                        <a:pt x="54" y="117"/>
                        <a:pt x="54" y="117"/>
                      </a:cubicBezTo>
                      <a:cubicBezTo>
                        <a:pt x="4" y="40"/>
                        <a:pt x="4" y="40"/>
                        <a:pt x="4" y="40"/>
                      </a:cubicBezTo>
                      <a:cubicBezTo>
                        <a:pt x="0" y="34"/>
                        <a:pt x="2" y="25"/>
                        <a:pt x="8" y="21"/>
                      </a:cubicBezTo>
                      <a:cubicBezTo>
                        <a:pt x="14" y="17"/>
                        <a:pt x="21" y="20"/>
                        <a:pt x="25" y="26"/>
                      </a:cubicBezTo>
                      <a:cubicBezTo>
                        <a:pt x="76" y="103"/>
                        <a:pt x="76" y="103"/>
                        <a:pt x="76" y="103"/>
                      </a:cubicBezTo>
                      <a:cubicBezTo>
                        <a:pt x="81" y="100"/>
                        <a:pt x="81" y="100"/>
                        <a:pt x="81" y="100"/>
                      </a:cubicBezTo>
                      <a:cubicBezTo>
                        <a:pt x="31" y="22"/>
                        <a:pt x="31" y="22"/>
                        <a:pt x="31" y="22"/>
                      </a:cubicBezTo>
                      <a:cubicBezTo>
                        <a:pt x="27" y="16"/>
                        <a:pt x="27" y="8"/>
                        <a:pt x="34" y="4"/>
                      </a:cubicBezTo>
                      <a:cubicBezTo>
                        <a:pt x="40" y="0"/>
                        <a:pt x="48" y="2"/>
                        <a:pt x="52" y="8"/>
                      </a:cubicBezTo>
                      <a:cubicBezTo>
                        <a:pt x="103" y="86"/>
                        <a:pt x="103" y="86"/>
                        <a:pt x="103" y="86"/>
                      </a:cubicBezTo>
                      <a:cubicBezTo>
                        <a:pt x="106" y="90"/>
                        <a:pt x="106" y="90"/>
                        <a:pt x="106" y="90"/>
                      </a:cubicBezTo>
                      <a:cubicBezTo>
                        <a:pt x="126" y="121"/>
                        <a:pt x="126" y="121"/>
                        <a:pt x="126" y="121"/>
                      </a:cubicBezTo>
                      <a:cubicBezTo>
                        <a:pt x="138" y="140"/>
                        <a:pt x="138" y="140"/>
                        <a:pt x="138" y="140"/>
                      </a:cubicBezTo>
                      <a:cubicBezTo>
                        <a:pt x="142" y="137"/>
                        <a:pt x="142" y="137"/>
                        <a:pt x="142" y="137"/>
                      </a:cubicBezTo>
                      <a:cubicBezTo>
                        <a:pt x="132" y="121"/>
                        <a:pt x="132" y="121"/>
                        <a:pt x="132" y="121"/>
                      </a:cubicBezTo>
                      <a:cubicBezTo>
                        <a:pt x="112" y="91"/>
                        <a:pt x="112" y="91"/>
                        <a:pt x="112" y="91"/>
                      </a:cubicBezTo>
                      <a:cubicBezTo>
                        <a:pt x="109" y="86"/>
                        <a:pt x="110" y="81"/>
                        <a:pt x="115" y="77"/>
                      </a:cubicBezTo>
                      <a:cubicBezTo>
                        <a:pt x="120" y="75"/>
                        <a:pt x="126" y="75"/>
                        <a:pt x="129" y="80"/>
                      </a:cubicBezTo>
                      <a:cubicBezTo>
                        <a:pt x="162" y="130"/>
                        <a:pt x="162" y="130"/>
                        <a:pt x="162" y="130"/>
                      </a:cubicBezTo>
                      <a:cubicBezTo>
                        <a:pt x="162" y="130"/>
                        <a:pt x="162" y="130"/>
                        <a:pt x="162" y="13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06" name="Group 165"/>
              <p:cNvGrpSpPr/>
              <p:nvPr/>
            </p:nvGrpSpPr>
            <p:grpSpPr>
              <a:xfrm>
                <a:off x="3510752" y="5406183"/>
                <a:ext cx="386914" cy="719373"/>
                <a:chOff x="9390063" y="5318125"/>
                <a:chExt cx="428625" cy="796925"/>
              </a:xfrm>
              <a:solidFill>
                <a:srgbClr val="49A3DB"/>
              </a:solidFill>
            </p:grpSpPr>
            <p:sp>
              <p:nvSpPr>
                <p:cNvPr id="107" name="Freeform 80"/>
                <p:cNvSpPr/>
                <p:nvPr/>
              </p:nvSpPr>
              <p:spPr bwMode="auto">
                <a:xfrm>
                  <a:off x="9617076" y="5957888"/>
                  <a:ext cx="161925" cy="157162"/>
                </a:xfrm>
                <a:custGeom>
                  <a:avLst/>
                  <a:gdLst>
                    <a:gd name="T0" fmla="*/ 4 w 51"/>
                    <a:gd name="T1" fmla="*/ 32 h 50"/>
                    <a:gd name="T2" fmla="*/ 32 w 51"/>
                    <a:gd name="T3" fmla="*/ 46 h 50"/>
                    <a:gd name="T4" fmla="*/ 47 w 51"/>
                    <a:gd name="T5" fmla="*/ 18 h 50"/>
                    <a:gd name="T6" fmla="*/ 18 w 51"/>
                    <a:gd name="T7" fmla="*/ 4 h 50"/>
                    <a:gd name="T8" fmla="*/ 4 w 51"/>
                    <a:gd name="T9" fmla="*/ 32 h 50"/>
                  </a:gdLst>
                  <a:ahLst/>
                  <a:cxnLst>
                    <a:cxn ang="0">
                      <a:pos x="T0" y="T1"/>
                    </a:cxn>
                    <a:cxn ang="0">
                      <a:pos x="T2" y="T3"/>
                    </a:cxn>
                    <a:cxn ang="0">
                      <a:pos x="T4" y="T5"/>
                    </a:cxn>
                    <a:cxn ang="0">
                      <a:pos x="T6" y="T7"/>
                    </a:cxn>
                    <a:cxn ang="0">
                      <a:pos x="T8" y="T9"/>
                    </a:cxn>
                  </a:cxnLst>
                  <a:rect l="0" t="0" r="r" b="b"/>
                  <a:pathLst>
                    <a:path w="51" h="50">
                      <a:moveTo>
                        <a:pt x="4" y="32"/>
                      </a:moveTo>
                      <a:cubicBezTo>
                        <a:pt x="7" y="44"/>
                        <a:pt x="20" y="50"/>
                        <a:pt x="32" y="46"/>
                      </a:cubicBezTo>
                      <a:cubicBezTo>
                        <a:pt x="44" y="43"/>
                        <a:pt x="51" y="30"/>
                        <a:pt x="47" y="18"/>
                      </a:cubicBezTo>
                      <a:cubicBezTo>
                        <a:pt x="43" y="6"/>
                        <a:pt x="30" y="0"/>
                        <a:pt x="18" y="4"/>
                      </a:cubicBezTo>
                      <a:cubicBezTo>
                        <a:pt x="6" y="8"/>
                        <a:pt x="0" y="20"/>
                        <a:pt x="4"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8" name="Freeform 81"/>
                <p:cNvSpPr/>
                <p:nvPr/>
              </p:nvSpPr>
              <p:spPr bwMode="auto">
                <a:xfrm>
                  <a:off x="9390063" y="5318125"/>
                  <a:ext cx="428625" cy="674687"/>
                </a:xfrm>
                <a:custGeom>
                  <a:avLst/>
                  <a:gdLst>
                    <a:gd name="T0" fmla="*/ 131 w 136"/>
                    <a:gd name="T1" fmla="*/ 158 h 214"/>
                    <a:gd name="T2" fmla="*/ 111 w 136"/>
                    <a:gd name="T3" fmla="*/ 195 h 214"/>
                    <a:gd name="T4" fmla="*/ 81 w 136"/>
                    <a:gd name="T5" fmla="*/ 205 h 214"/>
                    <a:gd name="T6" fmla="*/ 79 w 136"/>
                    <a:gd name="T7" fmla="*/ 205 h 214"/>
                    <a:gd name="T8" fmla="*/ 67 w 136"/>
                    <a:gd name="T9" fmla="*/ 209 h 214"/>
                    <a:gd name="T10" fmla="*/ 29 w 136"/>
                    <a:gd name="T11" fmla="*/ 191 h 214"/>
                    <a:gd name="T12" fmla="*/ 29 w 136"/>
                    <a:gd name="T13" fmla="*/ 191 h 214"/>
                    <a:gd name="T14" fmla="*/ 10 w 136"/>
                    <a:gd name="T15" fmla="*/ 134 h 214"/>
                    <a:gd name="T16" fmla="*/ 17 w 136"/>
                    <a:gd name="T17" fmla="*/ 122 h 214"/>
                    <a:gd name="T18" fmla="*/ 29 w 136"/>
                    <a:gd name="T19" fmla="*/ 128 h 214"/>
                    <a:gd name="T20" fmla="*/ 40 w 136"/>
                    <a:gd name="T21" fmla="*/ 162 h 214"/>
                    <a:gd name="T22" fmla="*/ 46 w 136"/>
                    <a:gd name="T23" fmla="*/ 180 h 214"/>
                    <a:gd name="T24" fmla="*/ 51 w 136"/>
                    <a:gd name="T25" fmla="*/ 179 h 214"/>
                    <a:gd name="T26" fmla="*/ 44 w 136"/>
                    <a:gd name="T27" fmla="*/ 158 h 214"/>
                    <a:gd name="T28" fmla="*/ 32 w 136"/>
                    <a:gd name="T29" fmla="*/ 122 h 214"/>
                    <a:gd name="T30" fmla="*/ 31 w 136"/>
                    <a:gd name="T31" fmla="*/ 117 h 214"/>
                    <a:gd name="T32" fmla="*/ 2 w 136"/>
                    <a:gd name="T33" fmla="*/ 29 h 214"/>
                    <a:gd name="T34" fmla="*/ 11 w 136"/>
                    <a:gd name="T35" fmla="*/ 12 h 214"/>
                    <a:gd name="T36" fmla="*/ 27 w 136"/>
                    <a:gd name="T37" fmla="*/ 21 h 214"/>
                    <a:gd name="T38" fmla="*/ 56 w 136"/>
                    <a:gd name="T39" fmla="*/ 109 h 214"/>
                    <a:gd name="T40" fmla="*/ 61 w 136"/>
                    <a:gd name="T41" fmla="*/ 107 h 214"/>
                    <a:gd name="T42" fmla="*/ 33 w 136"/>
                    <a:gd name="T43" fmla="*/ 19 h 214"/>
                    <a:gd name="T44" fmla="*/ 41 w 136"/>
                    <a:gd name="T45" fmla="*/ 3 h 214"/>
                    <a:gd name="T46" fmla="*/ 58 w 136"/>
                    <a:gd name="T47" fmla="*/ 11 h 214"/>
                    <a:gd name="T48" fmla="*/ 86 w 136"/>
                    <a:gd name="T49" fmla="*/ 99 h 214"/>
                    <a:gd name="T50" fmla="*/ 88 w 136"/>
                    <a:gd name="T51" fmla="*/ 104 h 214"/>
                    <a:gd name="T52" fmla="*/ 99 w 136"/>
                    <a:gd name="T53" fmla="*/ 140 h 214"/>
                    <a:gd name="T54" fmla="*/ 106 w 136"/>
                    <a:gd name="T55" fmla="*/ 161 h 214"/>
                    <a:gd name="T56" fmla="*/ 111 w 136"/>
                    <a:gd name="T57" fmla="*/ 159 h 214"/>
                    <a:gd name="T58" fmla="*/ 105 w 136"/>
                    <a:gd name="T59" fmla="*/ 141 h 214"/>
                    <a:gd name="T60" fmla="*/ 94 w 136"/>
                    <a:gd name="T61" fmla="*/ 107 h 214"/>
                    <a:gd name="T62" fmla="*/ 100 w 136"/>
                    <a:gd name="T63" fmla="*/ 95 h 214"/>
                    <a:gd name="T64" fmla="*/ 113 w 136"/>
                    <a:gd name="T65" fmla="*/ 101 h 214"/>
                    <a:gd name="T66" fmla="*/ 131 w 136"/>
                    <a:gd name="T67" fmla="*/ 158 h 214"/>
                    <a:gd name="T68" fmla="*/ 131 w 136"/>
                    <a:gd name="T69"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214">
                      <a:moveTo>
                        <a:pt x="131" y="158"/>
                      </a:moveTo>
                      <a:cubicBezTo>
                        <a:pt x="136" y="173"/>
                        <a:pt x="126" y="190"/>
                        <a:pt x="111" y="195"/>
                      </a:cubicBezTo>
                      <a:cubicBezTo>
                        <a:pt x="81" y="205"/>
                        <a:pt x="81" y="205"/>
                        <a:pt x="81" y="205"/>
                      </a:cubicBezTo>
                      <a:cubicBezTo>
                        <a:pt x="79" y="205"/>
                        <a:pt x="79" y="205"/>
                        <a:pt x="79" y="205"/>
                      </a:cubicBezTo>
                      <a:cubicBezTo>
                        <a:pt x="67" y="209"/>
                        <a:pt x="67" y="209"/>
                        <a:pt x="67" y="209"/>
                      </a:cubicBezTo>
                      <a:cubicBezTo>
                        <a:pt x="52" y="214"/>
                        <a:pt x="34" y="206"/>
                        <a:pt x="29" y="191"/>
                      </a:cubicBezTo>
                      <a:cubicBezTo>
                        <a:pt x="29" y="191"/>
                        <a:pt x="29" y="191"/>
                        <a:pt x="29" y="191"/>
                      </a:cubicBezTo>
                      <a:cubicBezTo>
                        <a:pt x="10" y="134"/>
                        <a:pt x="10" y="134"/>
                        <a:pt x="10" y="134"/>
                      </a:cubicBezTo>
                      <a:cubicBezTo>
                        <a:pt x="8" y="128"/>
                        <a:pt x="12" y="123"/>
                        <a:pt x="17" y="122"/>
                      </a:cubicBezTo>
                      <a:cubicBezTo>
                        <a:pt x="23" y="120"/>
                        <a:pt x="27" y="122"/>
                        <a:pt x="29" y="128"/>
                      </a:cubicBezTo>
                      <a:cubicBezTo>
                        <a:pt x="40" y="162"/>
                        <a:pt x="40" y="162"/>
                        <a:pt x="40" y="162"/>
                      </a:cubicBezTo>
                      <a:cubicBezTo>
                        <a:pt x="46" y="180"/>
                        <a:pt x="46" y="180"/>
                        <a:pt x="46" y="180"/>
                      </a:cubicBezTo>
                      <a:cubicBezTo>
                        <a:pt x="51" y="179"/>
                        <a:pt x="51" y="179"/>
                        <a:pt x="51" y="179"/>
                      </a:cubicBezTo>
                      <a:cubicBezTo>
                        <a:pt x="44" y="158"/>
                        <a:pt x="44" y="158"/>
                        <a:pt x="44" y="158"/>
                      </a:cubicBezTo>
                      <a:cubicBezTo>
                        <a:pt x="32" y="122"/>
                        <a:pt x="32" y="122"/>
                        <a:pt x="32" y="122"/>
                      </a:cubicBezTo>
                      <a:cubicBezTo>
                        <a:pt x="31" y="117"/>
                        <a:pt x="31" y="117"/>
                        <a:pt x="31" y="117"/>
                      </a:cubicBezTo>
                      <a:cubicBezTo>
                        <a:pt x="2" y="29"/>
                        <a:pt x="2" y="29"/>
                        <a:pt x="2" y="29"/>
                      </a:cubicBezTo>
                      <a:cubicBezTo>
                        <a:pt x="0" y="22"/>
                        <a:pt x="4" y="14"/>
                        <a:pt x="11" y="12"/>
                      </a:cubicBezTo>
                      <a:cubicBezTo>
                        <a:pt x="18" y="10"/>
                        <a:pt x="25" y="14"/>
                        <a:pt x="27" y="21"/>
                      </a:cubicBezTo>
                      <a:cubicBezTo>
                        <a:pt x="56" y="109"/>
                        <a:pt x="56" y="109"/>
                        <a:pt x="56" y="109"/>
                      </a:cubicBezTo>
                      <a:cubicBezTo>
                        <a:pt x="61" y="107"/>
                        <a:pt x="61" y="107"/>
                        <a:pt x="61" y="107"/>
                      </a:cubicBezTo>
                      <a:cubicBezTo>
                        <a:pt x="33" y="19"/>
                        <a:pt x="33" y="19"/>
                        <a:pt x="33" y="19"/>
                      </a:cubicBezTo>
                      <a:cubicBezTo>
                        <a:pt x="31" y="12"/>
                        <a:pt x="34" y="5"/>
                        <a:pt x="41" y="3"/>
                      </a:cubicBezTo>
                      <a:cubicBezTo>
                        <a:pt x="48" y="0"/>
                        <a:pt x="55" y="4"/>
                        <a:pt x="58" y="11"/>
                      </a:cubicBezTo>
                      <a:cubicBezTo>
                        <a:pt x="86" y="99"/>
                        <a:pt x="86" y="99"/>
                        <a:pt x="86" y="99"/>
                      </a:cubicBezTo>
                      <a:cubicBezTo>
                        <a:pt x="88" y="104"/>
                        <a:pt x="88" y="104"/>
                        <a:pt x="88" y="104"/>
                      </a:cubicBezTo>
                      <a:cubicBezTo>
                        <a:pt x="99" y="140"/>
                        <a:pt x="99" y="140"/>
                        <a:pt x="99" y="140"/>
                      </a:cubicBezTo>
                      <a:cubicBezTo>
                        <a:pt x="106" y="161"/>
                        <a:pt x="106" y="161"/>
                        <a:pt x="106" y="161"/>
                      </a:cubicBezTo>
                      <a:cubicBezTo>
                        <a:pt x="111" y="159"/>
                        <a:pt x="111" y="159"/>
                        <a:pt x="111" y="159"/>
                      </a:cubicBezTo>
                      <a:cubicBezTo>
                        <a:pt x="105" y="141"/>
                        <a:pt x="105" y="141"/>
                        <a:pt x="105" y="141"/>
                      </a:cubicBezTo>
                      <a:cubicBezTo>
                        <a:pt x="94" y="107"/>
                        <a:pt x="94" y="107"/>
                        <a:pt x="94" y="107"/>
                      </a:cubicBezTo>
                      <a:cubicBezTo>
                        <a:pt x="92" y="101"/>
                        <a:pt x="94" y="97"/>
                        <a:pt x="100" y="95"/>
                      </a:cubicBezTo>
                      <a:cubicBezTo>
                        <a:pt x="105" y="93"/>
                        <a:pt x="111" y="95"/>
                        <a:pt x="113" y="101"/>
                      </a:cubicBezTo>
                      <a:cubicBezTo>
                        <a:pt x="131" y="158"/>
                        <a:pt x="131" y="158"/>
                        <a:pt x="131" y="158"/>
                      </a:cubicBezTo>
                      <a:cubicBezTo>
                        <a:pt x="131" y="158"/>
                        <a:pt x="131" y="158"/>
                        <a:pt x="131" y="1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09" name="Group 166"/>
              <p:cNvGrpSpPr/>
              <p:nvPr/>
            </p:nvGrpSpPr>
            <p:grpSpPr>
              <a:xfrm>
                <a:off x="3222716" y="5490731"/>
                <a:ext cx="333893" cy="732269"/>
                <a:chOff x="9070976" y="5411788"/>
                <a:chExt cx="369888" cy="811212"/>
              </a:xfrm>
              <a:solidFill>
                <a:srgbClr val="49A3DB"/>
              </a:solidFill>
            </p:grpSpPr>
            <p:sp>
              <p:nvSpPr>
                <p:cNvPr id="110" name="Freeform 82"/>
                <p:cNvSpPr/>
                <p:nvPr/>
              </p:nvSpPr>
              <p:spPr bwMode="auto">
                <a:xfrm>
                  <a:off x="9217026" y="6072188"/>
                  <a:ext cx="150813" cy="150812"/>
                </a:xfrm>
                <a:custGeom>
                  <a:avLst/>
                  <a:gdLst>
                    <a:gd name="T0" fmla="*/ 2 w 48"/>
                    <a:gd name="T1" fmla="*/ 27 h 48"/>
                    <a:gd name="T2" fmla="*/ 27 w 48"/>
                    <a:gd name="T3" fmla="*/ 46 h 48"/>
                    <a:gd name="T4" fmla="*/ 47 w 48"/>
                    <a:gd name="T5" fmla="*/ 20 h 48"/>
                    <a:gd name="T6" fmla="*/ 21 w 48"/>
                    <a:gd name="T7" fmla="*/ 1 h 48"/>
                    <a:gd name="T8" fmla="*/ 2 w 48"/>
                    <a:gd name="T9" fmla="*/ 27 h 48"/>
                  </a:gdLst>
                  <a:ahLst/>
                  <a:cxnLst>
                    <a:cxn ang="0">
                      <a:pos x="T0" y="T1"/>
                    </a:cxn>
                    <a:cxn ang="0">
                      <a:pos x="T2" y="T3"/>
                    </a:cxn>
                    <a:cxn ang="0">
                      <a:pos x="T4" y="T5"/>
                    </a:cxn>
                    <a:cxn ang="0">
                      <a:pos x="T6" y="T7"/>
                    </a:cxn>
                    <a:cxn ang="0">
                      <a:pos x="T8" y="T9"/>
                    </a:cxn>
                  </a:cxnLst>
                  <a:rect l="0" t="0" r="r" b="b"/>
                  <a:pathLst>
                    <a:path w="48" h="48">
                      <a:moveTo>
                        <a:pt x="2" y="27"/>
                      </a:moveTo>
                      <a:cubicBezTo>
                        <a:pt x="3" y="39"/>
                        <a:pt x="15" y="48"/>
                        <a:pt x="27" y="46"/>
                      </a:cubicBezTo>
                      <a:cubicBezTo>
                        <a:pt x="40" y="44"/>
                        <a:pt x="48" y="33"/>
                        <a:pt x="47" y="20"/>
                      </a:cubicBezTo>
                      <a:cubicBezTo>
                        <a:pt x="45" y="8"/>
                        <a:pt x="33" y="0"/>
                        <a:pt x="21" y="1"/>
                      </a:cubicBezTo>
                      <a:cubicBezTo>
                        <a:pt x="8" y="3"/>
                        <a:pt x="0" y="15"/>
                        <a:pt x="2" y="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1" name="Freeform 83"/>
                <p:cNvSpPr/>
                <p:nvPr/>
              </p:nvSpPr>
              <p:spPr bwMode="auto">
                <a:xfrm>
                  <a:off x="9070976" y="5411788"/>
                  <a:ext cx="369888" cy="665162"/>
                </a:xfrm>
                <a:custGeom>
                  <a:avLst/>
                  <a:gdLst>
                    <a:gd name="T0" fmla="*/ 115 w 117"/>
                    <a:gd name="T1" fmla="*/ 169 h 211"/>
                    <a:gd name="T2" fmla="*/ 89 w 117"/>
                    <a:gd name="T3" fmla="*/ 202 h 211"/>
                    <a:gd name="T4" fmla="*/ 58 w 117"/>
                    <a:gd name="T5" fmla="*/ 207 h 211"/>
                    <a:gd name="T6" fmla="*/ 56 w 117"/>
                    <a:gd name="T7" fmla="*/ 207 h 211"/>
                    <a:gd name="T8" fmla="*/ 44 w 117"/>
                    <a:gd name="T9" fmla="*/ 209 h 211"/>
                    <a:gd name="T10" fmla="*/ 9 w 117"/>
                    <a:gd name="T11" fmla="*/ 184 h 211"/>
                    <a:gd name="T12" fmla="*/ 9 w 117"/>
                    <a:gd name="T13" fmla="*/ 184 h 211"/>
                    <a:gd name="T14" fmla="*/ 0 w 117"/>
                    <a:gd name="T15" fmla="*/ 125 h 211"/>
                    <a:gd name="T16" fmla="*/ 9 w 117"/>
                    <a:gd name="T17" fmla="*/ 114 h 211"/>
                    <a:gd name="T18" fmla="*/ 20 w 117"/>
                    <a:gd name="T19" fmla="*/ 122 h 211"/>
                    <a:gd name="T20" fmla="*/ 25 w 117"/>
                    <a:gd name="T21" fmla="*/ 157 h 211"/>
                    <a:gd name="T22" fmla="*/ 28 w 117"/>
                    <a:gd name="T23" fmla="*/ 177 h 211"/>
                    <a:gd name="T24" fmla="*/ 33 w 117"/>
                    <a:gd name="T25" fmla="*/ 176 h 211"/>
                    <a:gd name="T26" fmla="*/ 30 w 117"/>
                    <a:gd name="T27" fmla="*/ 154 h 211"/>
                    <a:gd name="T28" fmla="*/ 24 w 117"/>
                    <a:gd name="T29" fmla="*/ 117 h 211"/>
                    <a:gd name="T30" fmla="*/ 24 w 117"/>
                    <a:gd name="T31" fmla="*/ 112 h 211"/>
                    <a:gd name="T32" fmla="*/ 10 w 117"/>
                    <a:gd name="T33" fmla="*/ 20 h 211"/>
                    <a:gd name="T34" fmla="*/ 22 w 117"/>
                    <a:gd name="T35" fmla="*/ 5 h 211"/>
                    <a:gd name="T36" fmla="*/ 36 w 117"/>
                    <a:gd name="T37" fmla="*/ 17 h 211"/>
                    <a:gd name="T38" fmla="*/ 49 w 117"/>
                    <a:gd name="T39" fmla="*/ 108 h 211"/>
                    <a:gd name="T40" fmla="*/ 55 w 117"/>
                    <a:gd name="T41" fmla="*/ 108 h 211"/>
                    <a:gd name="T42" fmla="*/ 42 w 117"/>
                    <a:gd name="T43" fmla="*/ 16 h 211"/>
                    <a:gd name="T44" fmla="*/ 53 w 117"/>
                    <a:gd name="T45" fmla="*/ 1 h 211"/>
                    <a:gd name="T46" fmla="*/ 68 w 117"/>
                    <a:gd name="T47" fmla="*/ 12 h 211"/>
                    <a:gd name="T48" fmla="*/ 81 w 117"/>
                    <a:gd name="T49" fmla="*/ 104 h 211"/>
                    <a:gd name="T50" fmla="*/ 82 w 117"/>
                    <a:gd name="T51" fmla="*/ 109 h 211"/>
                    <a:gd name="T52" fmla="*/ 87 w 117"/>
                    <a:gd name="T53" fmla="*/ 146 h 211"/>
                    <a:gd name="T54" fmla="*/ 90 w 117"/>
                    <a:gd name="T55" fmla="*/ 168 h 211"/>
                    <a:gd name="T56" fmla="*/ 95 w 117"/>
                    <a:gd name="T57" fmla="*/ 167 h 211"/>
                    <a:gd name="T58" fmla="*/ 92 w 117"/>
                    <a:gd name="T59" fmla="*/ 148 h 211"/>
                    <a:gd name="T60" fmla="*/ 87 w 117"/>
                    <a:gd name="T61" fmla="*/ 113 h 211"/>
                    <a:gd name="T62" fmla="*/ 96 w 117"/>
                    <a:gd name="T63" fmla="*/ 102 h 211"/>
                    <a:gd name="T64" fmla="*/ 107 w 117"/>
                    <a:gd name="T65" fmla="*/ 110 h 211"/>
                    <a:gd name="T66" fmla="*/ 115 w 117"/>
                    <a:gd name="T67" fmla="*/ 169 h 211"/>
                    <a:gd name="T68" fmla="*/ 115 w 117"/>
                    <a:gd name="T69" fmla="*/ 16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211">
                      <a:moveTo>
                        <a:pt x="115" y="169"/>
                      </a:moveTo>
                      <a:cubicBezTo>
                        <a:pt x="117" y="185"/>
                        <a:pt x="105" y="200"/>
                        <a:pt x="89" y="202"/>
                      </a:cubicBezTo>
                      <a:cubicBezTo>
                        <a:pt x="58" y="207"/>
                        <a:pt x="58" y="207"/>
                        <a:pt x="58" y="207"/>
                      </a:cubicBezTo>
                      <a:cubicBezTo>
                        <a:pt x="56" y="207"/>
                        <a:pt x="56" y="207"/>
                        <a:pt x="56" y="207"/>
                      </a:cubicBezTo>
                      <a:cubicBezTo>
                        <a:pt x="44" y="209"/>
                        <a:pt x="44" y="209"/>
                        <a:pt x="44" y="209"/>
                      </a:cubicBezTo>
                      <a:cubicBezTo>
                        <a:pt x="28" y="211"/>
                        <a:pt x="11" y="200"/>
                        <a:pt x="9" y="184"/>
                      </a:cubicBezTo>
                      <a:cubicBezTo>
                        <a:pt x="9" y="184"/>
                        <a:pt x="9" y="184"/>
                        <a:pt x="9" y="184"/>
                      </a:cubicBezTo>
                      <a:cubicBezTo>
                        <a:pt x="0" y="125"/>
                        <a:pt x="0" y="125"/>
                        <a:pt x="0" y="125"/>
                      </a:cubicBezTo>
                      <a:cubicBezTo>
                        <a:pt x="0" y="119"/>
                        <a:pt x="4" y="115"/>
                        <a:pt x="9" y="114"/>
                      </a:cubicBezTo>
                      <a:cubicBezTo>
                        <a:pt x="15" y="113"/>
                        <a:pt x="19" y="116"/>
                        <a:pt x="20" y="122"/>
                      </a:cubicBezTo>
                      <a:cubicBezTo>
                        <a:pt x="25" y="157"/>
                        <a:pt x="25" y="157"/>
                        <a:pt x="25" y="157"/>
                      </a:cubicBezTo>
                      <a:cubicBezTo>
                        <a:pt x="28" y="177"/>
                        <a:pt x="28" y="177"/>
                        <a:pt x="28" y="177"/>
                      </a:cubicBezTo>
                      <a:cubicBezTo>
                        <a:pt x="33" y="176"/>
                        <a:pt x="33" y="176"/>
                        <a:pt x="33" y="176"/>
                      </a:cubicBezTo>
                      <a:cubicBezTo>
                        <a:pt x="30" y="154"/>
                        <a:pt x="30" y="154"/>
                        <a:pt x="30" y="154"/>
                      </a:cubicBezTo>
                      <a:cubicBezTo>
                        <a:pt x="24" y="117"/>
                        <a:pt x="24" y="117"/>
                        <a:pt x="24" y="117"/>
                      </a:cubicBezTo>
                      <a:cubicBezTo>
                        <a:pt x="24" y="112"/>
                        <a:pt x="24" y="112"/>
                        <a:pt x="24" y="112"/>
                      </a:cubicBezTo>
                      <a:cubicBezTo>
                        <a:pt x="10" y="20"/>
                        <a:pt x="10" y="20"/>
                        <a:pt x="10" y="20"/>
                      </a:cubicBezTo>
                      <a:cubicBezTo>
                        <a:pt x="9" y="13"/>
                        <a:pt x="15" y="6"/>
                        <a:pt x="22" y="5"/>
                      </a:cubicBezTo>
                      <a:cubicBezTo>
                        <a:pt x="29" y="4"/>
                        <a:pt x="35" y="10"/>
                        <a:pt x="36" y="17"/>
                      </a:cubicBezTo>
                      <a:cubicBezTo>
                        <a:pt x="49" y="108"/>
                        <a:pt x="49" y="108"/>
                        <a:pt x="49" y="108"/>
                      </a:cubicBezTo>
                      <a:cubicBezTo>
                        <a:pt x="55" y="108"/>
                        <a:pt x="55" y="108"/>
                        <a:pt x="55" y="108"/>
                      </a:cubicBezTo>
                      <a:cubicBezTo>
                        <a:pt x="42" y="16"/>
                        <a:pt x="42" y="16"/>
                        <a:pt x="42" y="16"/>
                      </a:cubicBezTo>
                      <a:cubicBezTo>
                        <a:pt x="41" y="9"/>
                        <a:pt x="45" y="2"/>
                        <a:pt x="53" y="1"/>
                      </a:cubicBezTo>
                      <a:cubicBezTo>
                        <a:pt x="60" y="0"/>
                        <a:pt x="67" y="5"/>
                        <a:pt x="68" y="12"/>
                      </a:cubicBezTo>
                      <a:cubicBezTo>
                        <a:pt x="81" y="104"/>
                        <a:pt x="81" y="104"/>
                        <a:pt x="81" y="104"/>
                      </a:cubicBezTo>
                      <a:cubicBezTo>
                        <a:pt x="82" y="109"/>
                        <a:pt x="82" y="109"/>
                        <a:pt x="82" y="109"/>
                      </a:cubicBezTo>
                      <a:cubicBezTo>
                        <a:pt x="87" y="146"/>
                        <a:pt x="87" y="146"/>
                        <a:pt x="87" y="146"/>
                      </a:cubicBezTo>
                      <a:cubicBezTo>
                        <a:pt x="90" y="168"/>
                        <a:pt x="90" y="168"/>
                        <a:pt x="90" y="168"/>
                      </a:cubicBezTo>
                      <a:cubicBezTo>
                        <a:pt x="95" y="167"/>
                        <a:pt x="95" y="167"/>
                        <a:pt x="95" y="167"/>
                      </a:cubicBezTo>
                      <a:cubicBezTo>
                        <a:pt x="92" y="148"/>
                        <a:pt x="92" y="148"/>
                        <a:pt x="92" y="148"/>
                      </a:cubicBezTo>
                      <a:cubicBezTo>
                        <a:pt x="87" y="113"/>
                        <a:pt x="87" y="113"/>
                        <a:pt x="87" y="113"/>
                      </a:cubicBezTo>
                      <a:cubicBezTo>
                        <a:pt x="86" y="107"/>
                        <a:pt x="90" y="103"/>
                        <a:pt x="96" y="102"/>
                      </a:cubicBezTo>
                      <a:cubicBezTo>
                        <a:pt x="101" y="101"/>
                        <a:pt x="106" y="104"/>
                        <a:pt x="107" y="110"/>
                      </a:cubicBezTo>
                      <a:cubicBezTo>
                        <a:pt x="115" y="169"/>
                        <a:pt x="115" y="169"/>
                        <a:pt x="115" y="169"/>
                      </a:cubicBezTo>
                      <a:cubicBezTo>
                        <a:pt x="115" y="169"/>
                        <a:pt x="115" y="169"/>
                        <a:pt x="115" y="16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12" name="Group 167"/>
              <p:cNvGrpSpPr/>
              <p:nvPr/>
            </p:nvGrpSpPr>
            <p:grpSpPr>
              <a:xfrm>
                <a:off x="1855622" y="1737669"/>
                <a:ext cx="467162" cy="666352"/>
                <a:chOff x="7556501" y="1254125"/>
                <a:chExt cx="517525" cy="738188"/>
              </a:xfrm>
              <a:solidFill>
                <a:srgbClr val="1E6B9A"/>
              </a:solidFill>
            </p:grpSpPr>
            <p:sp>
              <p:nvSpPr>
                <p:cNvPr id="113" name="Freeform 84"/>
                <p:cNvSpPr/>
                <p:nvPr/>
              </p:nvSpPr>
              <p:spPr bwMode="auto">
                <a:xfrm>
                  <a:off x="7556501" y="1254125"/>
                  <a:ext cx="160338" cy="160337"/>
                </a:xfrm>
                <a:custGeom>
                  <a:avLst/>
                  <a:gdLst>
                    <a:gd name="T0" fmla="*/ 6 w 51"/>
                    <a:gd name="T1" fmla="*/ 37 h 51"/>
                    <a:gd name="T2" fmla="*/ 14 w 51"/>
                    <a:gd name="T3" fmla="*/ 7 h 51"/>
                    <a:gd name="T4" fmla="*/ 45 w 51"/>
                    <a:gd name="T5" fmla="*/ 14 h 51"/>
                    <a:gd name="T6" fmla="*/ 37 w 51"/>
                    <a:gd name="T7" fmla="*/ 45 h 51"/>
                    <a:gd name="T8" fmla="*/ 6 w 51"/>
                    <a:gd name="T9" fmla="*/ 37 h 51"/>
                  </a:gdLst>
                  <a:ahLst/>
                  <a:cxnLst>
                    <a:cxn ang="0">
                      <a:pos x="T0" y="T1"/>
                    </a:cxn>
                    <a:cxn ang="0">
                      <a:pos x="T2" y="T3"/>
                    </a:cxn>
                    <a:cxn ang="0">
                      <a:pos x="T4" y="T5"/>
                    </a:cxn>
                    <a:cxn ang="0">
                      <a:pos x="T6" y="T7"/>
                    </a:cxn>
                    <a:cxn ang="0">
                      <a:pos x="T8" y="T9"/>
                    </a:cxn>
                  </a:cxnLst>
                  <a:rect l="0" t="0" r="r" b="b"/>
                  <a:pathLst>
                    <a:path w="51" h="51">
                      <a:moveTo>
                        <a:pt x="6" y="37"/>
                      </a:moveTo>
                      <a:cubicBezTo>
                        <a:pt x="0" y="27"/>
                        <a:pt x="3" y="13"/>
                        <a:pt x="14" y="7"/>
                      </a:cubicBezTo>
                      <a:cubicBezTo>
                        <a:pt x="25" y="0"/>
                        <a:pt x="38" y="4"/>
                        <a:pt x="45" y="14"/>
                      </a:cubicBezTo>
                      <a:cubicBezTo>
                        <a:pt x="51" y="24"/>
                        <a:pt x="48" y="38"/>
                        <a:pt x="37" y="45"/>
                      </a:cubicBezTo>
                      <a:cubicBezTo>
                        <a:pt x="26" y="51"/>
                        <a:pt x="13" y="48"/>
                        <a:pt x="6" y="3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4" name="Freeform 85"/>
                <p:cNvSpPr/>
                <p:nvPr/>
              </p:nvSpPr>
              <p:spPr bwMode="auto">
                <a:xfrm>
                  <a:off x="7607301" y="1376363"/>
                  <a:ext cx="466725" cy="615950"/>
                </a:xfrm>
                <a:custGeom>
                  <a:avLst/>
                  <a:gdLst>
                    <a:gd name="T0" fmla="*/ 114 w 148"/>
                    <a:gd name="T1" fmla="*/ 49 h 195"/>
                    <a:gd name="T2" fmla="*/ 71 w 148"/>
                    <a:gd name="T3" fmla="*/ 12 h 195"/>
                    <a:gd name="T4" fmla="*/ 69 w 148"/>
                    <a:gd name="T5" fmla="*/ 12 h 195"/>
                    <a:gd name="T6" fmla="*/ 34 w 148"/>
                    <a:gd name="T7" fmla="*/ 8 h 195"/>
                    <a:gd name="T8" fmla="*/ 27 w 148"/>
                    <a:gd name="T9" fmla="*/ 12 h 195"/>
                    <a:gd name="T10" fmla="*/ 24 w 148"/>
                    <a:gd name="T11" fmla="*/ 14 h 195"/>
                    <a:gd name="T12" fmla="*/ 16 w 148"/>
                    <a:gd name="T13" fmla="*/ 18 h 195"/>
                    <a:gd name="T14" fmla="*/ 4 w 148"/>
                    <a:gd name="T15" fmla="*/ 51 h 195"/>
                    <a:gd name="T16" fmla="*/ 3 w 148"/>
                    <a:gd name="T17" fmla="*/ 53 h 195"/>
                    <a:gd name="T18" fmla="*/ 17 w 148"/>
                    <a:gd name="T19" fmla="*/ 108 h 195"/>
                    <a:gd name="T20" fmla="*/ 26 w 148"/>
                    <a:gd name="T21" fmla="*/ 115 h 195"/>
                    <a:gd name="T22" fmla="*/ 34 w 148"/>
                    <a:gd name="T23" fmla="*/ 105 h 195"/>
                    <a:gd name="T24" fmla="*/ 20 w 148"/>
                    <a:gd name="T25" fmla="*/ 51 h 195"/>
                    <a:gd name="T26" fmla="*/ 25 w 148"/>
                    <a:gd name="T27" fmla="*/ 49 h 195"/>
                    <a:gd name="T28" fmla="*/ 46 w 148"/>
                    <a:gd name="T29" fmla="*/ 141 h 195"/>
                    <a:gd name="T30" fmla="*/ 66 w 148"/>
                    <a:gd name="T31" fmla="*/ 129 h 195"/>
                    <a:gd name="T32" fmla="*/ 102 w 148"/>
                    <a:gd name="T33" fmla="*/ 189 h 195"/>
                    <a:gd name="T34" fmla="*/ 117 w 148"/>
                    <a:gd name="T35" fmla="*/ 192 h 195"/>
                    <a:gd name="T36" fmla="*/ 120 w 148"/>
                    <a:gd name="T37" fmla="*/ 178 h 195"/>
                    <a:gd name="T38" fmla="*/ 84 w 148"/>
                    <a:gd name="T39" fmla="*/ 118 h 195"/>
                    <a:gd name="T40" fmla="*/ 91 w 148"/>
                    <a:gd name="T41" fmla="*/ 114 h 195"/>
                    <a:gd name="T42" fmla="*/ 127 w 148"/>
                    <a:gd name="T43" fmla="*/ 173 h 195"/>
                    <a:gd name="T44" fmla="*/ 141 w 148"/>
                    <a:gd name="T45" fmla="*/ 178 h 195"/>
                    <a:gd name="T46" fmla="*/ 145 w 148"/>
                    <a:gd name="T47" fmla="*/ 163 h 195"/>
                    <a:gd name="T48" fmla="*/ 109 w 148"/>
                    <a:gd name="T49" fmla="*/ 103 h 195"/>
                    <a:gd name="T50" fmla="*/ 129 w 148"/>
                    <a:gd name="T51" fmla="*/ 91 h 195"/>
                    <a:gd name="T52" fmla="*/ 57 w 148"/>
                    <a:gd name="T53" fmla="*/ 29 h 195"/>
                    <a:gd name="T54" fmla="*/ 61 w 148"/>
                    <a:gd name="T55" fmla="*/ 26 h 195"/>
                    <a:gd name="T56" fmla="*/ 102 w 148"/>
                    <a:gd name="T57" fmla="*/ 63 h 195"/>
                    <a:gd name="T58" fmla="*/ 115 w 148"/>
                    <a:gd name="T59" fmla="*/ 61 h 195"/>
                    <a:gd name="T60" fmla="*/ 114 w 148"/>
                    <a:gd name="T61"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195">
                      <a:moveTo>
                        <a:pt x="114" y="49"/>
                      </a:moveTo>
                      <a:cubicBezTo>
                        <a:pt x="71" y="12"/>
                        <a:pt x="71" y="12"/>
                        <a:pt x="71" y="12"/>
                      </a:cubicBezTo>
                      <a:cubicBezTo>
                        <a:pt x="69" y="12"/>
                        <a:pt x="69" y="12"/>
                        <a:pt x="69" y="12"/>
                      </a:cubicBezTo>
                      <a:cubicBezTo>
                        <a:pt x="55" y="0"/>
                        <a:pt x="39" y="4"/>
                        <a:pt x="34" y="8"/>
                      </a:cubicBezTo>
                      <a:cubicBezTo>
                        <a:pt x="30" y="10"/>
                        <a:pt x="31" y="10"/>
                        <a:pt x="27" y="12"/>
                      </a:cubicBezTo>
                      <a:cubicBezTo>
                        <a:pt x="26" y="13"/>
                        <a:pt x="25" y="13"/>
                        <a:pt x="24" y="14"/>
                      </a:cubicBezTo>
                      <a:cubicBezTo>
                        <a:pt x="19" y="17"/>
                        <a:pt x="21" y="16"/>
                        <a:pt x="16" y="18"/>
                      </a:cubicBezTo>
                      <a:cubicBezTo>
                        <a:pt x="11" y="22"/>
                        <a:pt x="0" y="34"/>
                        <a:pt x="4" y="51"/>
                      </a:cubicBezTo>
                      <a:cubicBezTo>
                        <a:pt x="3" y="53"/>
                        <a:pt x="3" y="53"/>
                        <a:pt x="3" y="53"/>
                      </a:cubicBezTo>
                      <a:cubicBezTo>
                        <a:pt x="17" y="108"/>
                        <a:pt x="17" y="108"/>
                        <a:pt x="17" y="108"/>
                      </a:cubicBezTo>
                      <a:cubicBezTo>
                        <a:pt x="18" y="113"/>
                        <a:pt x="23" y="116"/>
                        <a:pt x="26" y="115"/>
                      </a:cubicBezTo>
                      <a:cubicBezTo>
                        <a:pt x="31" y="114"/>
                        <a:pt x="34" y="109"/>
                        <a:pt x="34" y="105"/>
                      </a:cubicBezTo>
                      <a:cubicBezTo>
                        <a:pt x="20" y="51"/>
                        <a:pt x="20" y="51"/>
                        <a:pt x="20" y="51"/>
                      </a:cubicBezTo>
                      <a:cubicBezTo>
                        <a:pt x="25" y="49"/>
                        <a:pt x="25" y="49"/>
                        <a:pt x="25" y="49"/>
                      </a:cubicBezTo>
                      <a:cubicBezTo>
                        <a:pt x="46" y="141"/>
                        <a:pt x="46" y="141"/>
                        <a:pt x="46" y="141"/>
                      </a:cubicBezTo>
                      <a:cubicBezTo>
                        <a:pt x="66" y="129"/>
                        <a:pt x="66" y="129"/>
                        <a:pt x="66" y="129"/>
                      </a:cubicBezTo>
                      <a:cubicBezTo>
                        <a:pt x="102" y="189"/>
                        <a:pt x="102" y="189"/>
                        <a:pt x="102" y="189"/>
                      </a:cubicBezTo>
                      <a:cubicBezTo>
                        <a:pt x="105" y="194"/>
                        <a:pt x="112" y="195"/>
                        <a:pt x="117" y="192"/>
                      </a:cubicBezTo>
                      <a:cubicBezTo>
                        <a:pt x="123" y="189"/>
                        <a:pt x="123" y="183"/>
                        <a:pt x="120" y="178"/>
                      </a:cubicBezTo>
                      <a:cubicBezTo>
                        <a:pt x="84" y="118"/>
                        <a:pt x="84" y="118"/>
                        <a:pt x="84" y="118"/>
                      </a:cubicBezTo>
                      <a:cubicBezTo>
                        <a:pt x="91" y="114"/>
                        <a:pt x="91" y="114"/>
                        <a:pt x="91" y="114"/>
                      </a:cubicBezTo>
                      <a:cubicBezTo>
                        <a:pt x="127" y="173"/>
                        <a:pt x="127" y="173"/>
                        <a:pt x="127" y="173"/>
                      </a:cubicBezTo>
                      <a:cubicBezTo>
                        <a:pt x="131" y="179"/>
                        <a:pt x="136" y="181"/>
                        <a:pt x="141" y="178"/>
                      </a:cubicBezTo>
                      <a:cubicBezTo>
                        <a:pt x="147" y="174"/>
                        <a:pt x="148" y="168"/>
                        <a:pt x="145" y="163"/>
                      </a:cubicBezTo>
                      <a:cubicBezTo>
                        <a:pt x="109" y="103"/>
                        <a:pt x="109" y="103"/>
                        <a:pt x="109" y="103"/>
                      </a:cubicBezTo>
                      <a:cubicBezTo>
                        <a:pt x="129" y="91"/>
                        <a:pt x="129" y="91"/>
                        <a:pt x="129" y="91"/>
                      </a:cubicBezTo>
                      <a:cubicBezTo>
                        <a:pt x="57" y="29"/>
                        <a:pt x="57" y="29"/>
                        <a:pt x="57" y="29"/>
                      </a:cubicBezTo>
                      <a:cubicBezTo>
                        <a:pt x="61" y="26"/>
                        <a:pt x="61" y="26"/>
                        <a:pt x="61" y="26"/>
                      </a:cubicBezTo>
                      <a:cubicBezTo>
                        <a:pt x="102" y="63"/>
                        <a:pt x="102" y="63"/>
                        <a:pt x="102" y="63"/>
                      </a:cubicBezTo>
                      <a:cubicBezTo>
                        <a:pt x="106" y="65"/>
                        <a:pt x="112" y="65"/>
                        <a:pt x="115" y="61"/>
                      </a:cubicBezTo>
                      <a:cubicBezTo>
                        <a:pt x="118" y="58"/>
                        <a:pt x="117" y="53"/>
                        <a:pt x="114" y="4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241" name="Group 240"/>
            <p:cNvGrpSpPr/>
            <p:nvPr/>
          </p:nvGrpSpPr>
          <p:grpSpPr>
            <a:xfrm>
              <a:off x="2250" y="3802"/>
              <a:ext cx="5064" cy="5062"/>
              <a:chOff x="7083426" y="1835150"/>
              <a:chExt cx="3562350" cy="3560762"/>
            </a:xfrm>
            <a:solidFill>
              <a:srgbClr val="3298D6"/>
            </a:solidFill>
          </p:grpSpPr>
          <p:sp>
            <p:nvSpPr>
              <p:cNvPr id="242" name="Freeform 86"/>
              <p:cNvSpPr>
                <a:spLocks noEditPoints="1"/>
              </p:cNvSpPr>
              <p:nvPr/>
            </p:nvSpPr>
            <p:spPr bwMode="auto">
              <a:xfrm>
                <a:off x="7083426" y="1835150"/>
                <a:ext cx="3562350" cy="3560762"/>
              </a:xfrm>
              <a:custGeom>
                <a:avLst/>
                <a:gdLst>
                  <a:gd name="T0" fmla="*/ 565 w 1129"/>
                  <a:gd name="T1" fmla="*/ 1129 h 1129"/>
                  <a:gd name="T2" fmla="*/ 0 w 1129"/>
                  <a:gd name="T3" fmla="*/ 564 h 1129"/>
                  <a:gd name="T4" fmla="*/ 565 w 1129"/>
                  <a:gd name="T5" fmla="*/ 0 h 1129"/>
                  <a:gd name="T6" fmla="*/ 1129 w 1129"/>
                  <a:gd name="T7" fmla="*/ 564 h 1129"/>
                  <a:gd name="T8" fmla="*/ 565 w 1129"/>
                  <a:gd name="T9" fmla="*/ 1129 h 1129"/>
                  <a:gd name="T10" fmla="*/ 565 w 1129"/>
                  <a:gd name="T11" fmla="*/ 67 h 1129"/>
                  <a:gd name="T12" fmla="*/ 67 w 1129"/>
                  <a:gd name="T13" fmla="*/ 564 h 1129"/>
                  <a:gd name="T14" fmla="*/ 565 w 1129"/>
                  <a:gd name="T15" fmla="*/ 1062 h 1129"/>
                  <a:gd name="T16" fmla="*/ 1062 w 1129"/>
                  <a:gd name="T17" fmla="*/ 564 h 1129"/>
                  <a:gd name="T18" fmla="*/ 565 w 1129"/>
                  <a:gd name="T19" fmla="*/ 6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9" h="1129">
                    <a:moveTo>
                      <a:pt x="565" y="1129"/>
                    </a:moveTo>
                    <a:cubicBezTo>
                      <a:pt x="253" y="1129"/>
                      <a:pt x="0" y="876"/>
                      <a:pt x="0" y="564"/>
                    </a:cubicBezTo>
                    <a:cubicBezTo>
                      <a:pt x="0" y="253"/>
                      <a:pt x="253" y="0"/>
                      <a:pt x="565" y="0"/>
                    </a:cubicBezTo>
                    <a:cubicBezTo>
                      <a:pt x="876" y="0"/>
                      <a:pt x="1129" y="253"/>
                      <a:pt x="1129" y="564"/>
                    </a:cubicBezTo>
                    <a:cubicBezTo>
                      <a:pt x="1129" y="876"/>
                      <a:pt x="876" y="1129"/>
                      <a:pt x="565" y="1129"/>
                    </a:cubicBezTo>
                    <a:close/>
                    <a:moveTo>
                      <a:pt x="565" y="67"/>
                    </a:moveTo>
                    <a:cubicBezTo>
                      <a:pt x="291" y="67"/>
                      <a:pt x="67" y="290"/>
                      <a:pt x="67" y="564"/>
                    </a:cubicBezTo>
                    <a:cubicBezTo>
                      <a:pt x="67" y="839"/>
                      <a:pt x="291" y="1062"/>
                      <a:pt x="565" y="1062"/>
                    </a:cubicBezTo>
                    <a:cubicBezTo>
                      <a:pt x="839" y="1062"/>
                      <a:pt x="1062" y="839"/>
                      <a:pt x="1062" y="564"/>
                    </a:cubicBezTo>
                    <a:cubicBezTo>
                      <a:pt x="1062" y="290"/>
                      <a:pt x="839" y="67"/>
                      <a:pt x="565" y="6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3" name="Freeform 87"/>
              <p:cNvSpPr>
                <a:spLocks noEditPoints="1"/>
              </p:cNvSpPr>
              <p:nvPr/>
            </p:nvSpPr>
            <p:spPr bwMode="auto">
              <a:xfrm>
                <a:off x="8512176" y="2647950"/>
                <a:ext cx="1944688" cy="2181225"/>
              </a:xfrm>
              <a:custGeom>
                <a:avLst/>
                <a:gdLst>
                  <a:gd name="T0" fmla="*/ 41 w 616"/>
                  <a:gd name="T1" fmla="*/ 271 h 691"/>
                  <a:gd name="T2" fmla="*/ 41 w 616"/>
                  <a:gd name="T3" fmla="*/ 271 h 691"/>
                  <a:gd name="T4" fmla="*/ 537 w 616"/>
                  <a:gd name="T5" fmla="*/ 135 h 691"/>
                  <a:gd name="T6" fmla="*/ 406 w 616"/>
                  <a:gd name="T7" fmla="*/ 39 h 691"/>
                  <a:gd name="T8" fmla="*/ 287 w 616"/>
                  <a:gd name="T9" fmla="*/ 47 h 691"/>
                  <a:gd name="T10" fmla="*/ 168 w 616"/>
                  <a:gd name="T11" fmla="*/ 9 h 691"/>
                  <a:gd name="T12" fmla="*/ 125 w 616"/>
                  <a:gd name="T13" fmla="*/ 130 h 691"/>
                  <a:gd name="T14" fmla="*/ 87 w 616"/>
                  <a:gd name="T15" fmla="*/ 163 h 691"/>
                  <a:gd name="T16" fmla="*/ 56 w 616"/>
                  <a:gd name="T17" fmla="*/ 213 h 691"/>
                  <a:gd name="T18" fmla="*/ 80 w 616"/>
                  <a:gd name="T19" fmla="*/ 226 h 691"/>
                  <a:gd name="T20" fmla="*/ 41 w 616"/>
                  <a:gd name="T21" fmla="*/ 271 h 691"/>
                  <a:gd name="T22" fmla="*/ 64 w 616"/>
                  <a:gd name="T23" fmla="*/ 432 h 691"/>
                  <a:gd name="T24" fmla="*/ 142 w 616"/>
                  <a:gd name="T25" fmla="*/ 477 h 691"/>
                  <a:gd name="T26" fmla="*/ 142 w 616"/>
                  <a:gd name="T27" fmla="*/ 611 h 691"/>
                  <a:gd name="T28" fmla="*/ 199 w 616"/>
                  <a:gd name="T29" fmla="*/ 676 h 691"/>
                  <a:gd name="T30" fmla="*/ 249 w 616"/>
                  <a:gd name="T31" fmla="*/ 585 h 691"/>
                  <a:gd name="T32" fmla="*/ 315 w 616"/>
                  <a:gd name="T33" fmla="*/ 562 h 691"/>
                  <a:gd name="T34" fmla="*/ 281 w 616"/>
                  <a:gd name="T35" fmla="*/ 513 h 691"/>
                  <a:gd name="T36" fmla="*/ 325 w 616"/>
                  <a:gd name="T37" fmla="*/ 440 h 691"/>
                  <a:gd name="T38" fmla="*/ 408 w 616"/>
                  <a:gd name="T39" fmla="*/ 324 h 691"/>
                  <a:gd name="T40" fmla="*/ 467 w 616"/>
                  <a:gd name="T41" fmla="*/ 383 h 691"/>
                  <a:gd name="T42" fmla="*/ 547 w 616"/>
                  <a:gd name="T43" fmla="*/ 489 h 691"/>
                  <a:gd name="T44" fmla="*/ 537 w 616"/>
                  <a:gd name="T45" fmla="*/ 135 h 691"/>
                  <a:gd name="T46" fmla="*/ 263 w 616"/>
                  <a:gd name="T47" fmla="*/ 260 h 691"/>
                  <a:gd name="T48" fmla="*/ 194 w 616"/>
                  <a:gd name="T49" fmla="*/ 270 h 691"/>
                  <a:gd name="T50" fmla="*/ 181 w 616"/>
                  <a:gd name="T51" fmla="*/ 254 h 691"/>
                  <a:gd name="T52" fmla="*/ 163 w 616"/>
                  <a:gd name="T53" fmla="*/ 244 h 691"/>
                  <a:gd name="T54" fmla="*/ 149 w 616"/>
                  <a:gd name="T55" fmla="*/ 210 h 691"/>
                  <a:gd name="T56" fmla="*/ 178 w 616"/>
                  <a:gd name="T57" fmla="*/ 191 h 691"/>
                  <a:gd name="T58" fmla="*/ 185 w 616"/>
                  <a:gd name="T59" fmla="*/ 224 h 691"/>
                  <a:gd name="T60" fmla="*/ 214 w 616"/>
                  <a:gd name="T61" fmla="*/ 207 h 691"/>
                  <a:gd name="T62" fmla="*/ 263 w 616"/>
                  <a:gd name="T63" fmla="*/ 2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6" h="691">
                    <a:moveTo>
                      <a:pt x="41" y="271"/>
                    </a:moveTo>
                    <a:cubicBezTo>
                      <a:pt x="38" y="279"/>
                      <a:pt x="40" y="275"/>
                      <a:pt x="41" y="271"/>
                    </a:cubicBezTo>
                    <a:close/>
                    <a:moveTo>
                      <a:pt x="537" y="135"/>
                    </a:moveTo>
                    <a:cubicBezTo>
                      <a:pt x="509" y="88"/>
                      <a:pt x="455" y="62"/>
                      <a:pt x="406" y="39"/>
                    </a:cubicBezTo>
                    <a:cubicBezTo>
                      <a:pt x="343" y="9"/>
                      <a:pt x="352" y="26"/>
                      <a:pt x="287" y="47"/>
                    </a:cubicBezTo>
                    <a:cubicBezTo>
                      <a:pt x="237" y="63"/>
                      <a:pt x="217" y="0"/>
                      <a:pt x="168" y="9"/>
                    </a:cubicBezTo>
                    <a:cubicBezTo>
                      <a:pt x="115" y="19"/>
                      <a:pt x="159" y="109"/>
                      <a:pt x="125" y="130"/>
                    </a:cubicBezTo>
                    <a:cubicBezTo>
                      <a:pt x="119" y="133"/>
                      <a:pt x="28" y="120"/>
                      <a:pt x="87" y="163"/>
                    </a:cubicBezTo>
                    <a:cubicBezTo>
                      <a:pt x="157" y="214"/>
                      <a:pt x="55" y="176"/>
                      <a:pt x="56" y="213"/>
                    </a:cubicBezTo>
                    <a:cubicBezTo>
                      <a:pt x="61" y="221"/>
                      <a:pt x="69" y="226"/>
                      <a:pt x="80" y="226"/>
                    </a:cubicBezTo>
                    <a:cubicBezTo>
                      <a:pt x="89" y="235"/>
                      <a:pt x="42" y="271"/>
                      <a:pt x="41" y="271"/>
                    </a:cubicBezTo>
                    <a:cubicBezTo>
                      <a:pt x="19" y="318"/>
                      <a:pt x="0" y="407"/>
                      <a:pt x="64" y="432"/>
                    </a:cubicBezTo>
                    <a:cubicBezTo>
                      <a:pt x="101" y="446"/>
                      <a:pt x="133" y="425"/>
                      <a:pt x="142" y="477"/>
                    </a:cubicBezTo>
                    <a:cubicBezTo>
                      <a:pt x="149" y="521"/>
                      <a:pt x="140" y="567"/>
                      <a:pt x="142" y="611"/>
                    </a:cubicBezTo>
                    <a:cubicBezTo>
                      <a:pt x="144" y="639"/>
                      <a:pt x="159" y="691"/>
                      <a:pt x="199" y="676"/>
                    </a:cubicBezTo>
                    <a:cubicBezTo>
                      <a:pt x="233" y="663"/>
                      <a:pt x="236" y="613"/>
                      <a:pt x="249" y="585"/>
                    </a:cubicBezTo>
                    <a:cubicBezTo>
                      <a:pt x="270" y="540"/>
                      <a:pt x="308" y="671"/>
                      <a:pt x="315" y="562"/>
                    </a:cubicBezTo>
                    <a:cubicBezTo>
                      <a:pt x="318" y="513"/>
                      <a:pt x="280" y="555"/>
                      <a:pt x="281" y="513"/>
                    </a:cubicBezTo>
                    <a:cubicBezTo>
                      <a:pt x="282" y="483"/>
                      <a:pt x="322" y="471"/>
                      <a:pt x="325" y="440"/>
                    </a:cubicBezTo>
                    <a:cubicBezTo>
                      <a:pt x="327" y="407"/>
                      <a:pt x="341" y="293"/>
                      <a:pt x="408" y="324"/>
                    </a:cubicBezTo>
                    <a:cubicBezTo>
                      <a:pt x="422" y="331"/>
                      <a:pt x="447" y="485"/>
                      <a:pt x="467" y="383"/>
                    </a:cubicBezTo>
                    <a:cubicBezTo>
                      <a:pt x="487" y="275"/>
                      <a:pt x="549" y="446"/>
                      <a:pt x="547" y="489"/>
                    </a:cubicBezTo>
                    <a:cubicBezTo>
                      <a:pt x="582" y="430"/>
                      <a:pt x="616" y="268"/>
                      <a:pt x="537" y="135"/>
                    </a:cubicBezTo>
                    <a:close/>
                    <a:moveTo>
                      <a:pt x="263" y="260"/>
                    </a:moveTo>
                    <a:cubicBezTo>
                      <a:pt x="258" y="285"/>
                      <a:pt x="211" y="283"/>
                      <a:pt x="194" y="270"/>
                    </a:cubicBezTo>
                    <a:cubicBezTo>
                      <a:pt x="188" y="266"/>
                      <a:pt x="187" y="258"/>
                      <a:pt x="181" y="254"/>
                    </a:cubicBezTo>
                    <a:cubicBezTo>
                      <a:pt x="176" y="249"/>
                      <a:pt x="169" y="247"/>
                      <a:pt x="163" y="244"/>
                    </a:cubicBezTo>
                    <a:cubicBezTo>
                      <a:pt x="151" y="236"/>
                      <a:pt x="143" y="223"/>
                      <a:pt x="149" y="210"/>
                    </a:cubicBezTo>
                    <a:cubicBezTo>
                      <a:pt x="151" y="205"/>
                      <a:pt x="164" y="187"/>
                      <a:pt x="178" y="191"/>
                    </a:cubicBezTo>
                    <a:cubicBezTo>
                      <a:pt x="189" y="193"/>
                      <a:pt x="176" y="217"/>
                      <a:pt x="185" y="224"/>
                    </a:cubicBezTo>
                    <a:cubicBezTo>
                      <a:pt x="201" y="237"/>
                      <a:pt x="204" y="216"/>
                      <a:pt x="214" y="207"/>
                    </a:cubicBezTo>
                    <a:cubicBezTo>
                      <a:pt x="240" y="184"/>
                      <a:pt x="267" y="236"/>
                      <a:pt x="263" y="26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4" name="Freeform 88"/>
              <p:cNvSpPr/>
              <p:nvPr/>
            </p:nvSpPr>
            <p:spPr bwMode="auto">
              <a:xfrm>
                <a:off x="7383463" y="2487613"/>
                <a:ext cx="1227138" cy="1325562"/>
              </a:xfrm>
              <a:custGeom>
                <a:avLst/>
                <a:gdLst>
                  <a:gd name="T0" fmla="*/ 46 w 389"/>
                  <a:gd name="T1" fmla="*/ 332 h 420"/>
                  <a:gd name="T2" fmla="*/ 4 w 389"/>
                  <a:gd name="T3" fmla="*/ 297 h 420"/>
                  <a:gd name="T4" fmla="*/ 32 w 389"/>
                  <a:gd name="T5" fmla="*/ 186 h 420"/>
                  <a:gd name="T6" fmla="*/ 183 w 389"/>
                  <a:gd name="T7" fmla="*/ 67 h 420"/>
                  <a:gd name="T8" fmla="*/ 292 w 389"/>
                  <a:gd name="T9" fmla="*/ 17 h 420"/>
                  <a:gd name="T10" fmla="*/ 323 w 389"/>
                  <a:gd name="T11" fmla="*/ 108 h 420"/>
                  <a:gd name="T12" fmla="*/ 253 w 389"/>
                  <a:gd name="T13" fmla="*/ 144 h 420"/>
                  <a:gd name="T14" fmla="*/ 267 w 389"/>
                  <a:gd name="T15" fmla="*/ 84 h 420"/>
                  <a:gd name="T16" fmla="*/ 226 w 389"/>
                  <a:gd name="T17" fmla="*/ 113 h 420"/>
                  <a:gd name="T18" fmla="*/ 205 w 389"/>
                  <a:gd name="T19" fmla="*/ 158 h 420"/>
                  <a:gd name="T20" fmla="*/ 205 w 389"/>
                  <a:gd name="T21" fmla="*/ 226 h 420"/>
                  <a:gd name="T22" fmla="*/ 123 w 389"/>
                  <a:gd name="T23" fmla="*/ 273 h 420"/>
                  <a:gd name="T24" fmla="*/ 74 w 389"/>
                  <a:gd name="T25" fmla="*/ 323 h 420"/>
                  <a:gd name="T26" fmla="*/ 97 w 389"/>
                  <a:gd name="T27" fmla="*/ 373 h 420"/>
                  <a:gd name="T28" fmla="*/ 46 w 389"/>
                  <a:gd name="T29" fmla="*/ 332 h 420"/>
                  <a:gd name="T30" fmla="*/ 46 w 389"/>
                  <a:gd name="T31" fmla="*/ 33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9" h="420">
                    <a:moveTo>
                      <a:pt x="46" y="332"/>
                    </a:moveTo>
                    <a:cubicBezTo>
                      <a:pt x="32" y="311"/>
                      <a:pt x="8" y="339"/>
                      <a:pt x="4" y="297"/>
                    </a:cubicBezTo>
                    <a:cubicBezTo>
                      <a:pt x="0" y="256"/>
                      <a:pt x="6" y="219"/>
                      <a:pt x="32" y="186"/>
                    </a:cubicBezTo>
                    <a:cubicBezTo>
                      <a:pt x="42" y="172"/>
                      <a:pt x="177" y="48"/>
                      <a:pt x="183" y="67"/>
                    </a:cubicBezTo>
                    <a:cubicBezTo>
                      <a:pt x="203" y="127"/>
                      <a:pt x="250" y="25"/>
                      <a:pt x="292" y="17"/>
                    </a:cubicBezTo>
                    <a:cubicBezTo>
                      <a:pt x="382" y="0"/>
                      <a:pt x="389" y="59"/>
                      <a:pt x="323" y="108"/>
                    </a:cubicBezTo>
                    <a:cubicBezTo>
                      <a:pt x="311" y="117"/>
                      <a:pt x="275" y="169"/>
                      <a:pt x="253" y="144"/>
                    </a:cubicBezTo>
                    <a:cubicBezTo>
                      <a:pt x="236" y="125"/>
                      <a:pt x="272" y="104"/>
                      <a:pt x="267" y="84"/>
                    </a:cubicBezTo>
                    <a:cubicBezTo>
                      <a:pt x="260" y="59"/>
                      <a:pt x="213" y="84"/>
                      <a:pt x="226" y="113"/>
                    </a:cubicBezTo>
                    <a:cubicBezTo>
                      <a:pt x="241" y="149"/>
                      <a:pt x="219" y="133"/>
                      <a:pt x="205" y="158"/>
                    </a:cubicBezTo>
                    <a:cubicBezTo>
                      <a:pt x="192" y="179"/>
                      <a:pt x="226" y="198"/>
                      <a:pt x="205" y="226"/>
                    </a:cubicBezTo>
                    <a:cubicBezTo>
                      <a:pt x="187" y="250"/>
                      <a:pt x="148" y="262"/>
                      <a:pt x="123" y="273"/>
                    </a:cubicBezTo>
                    <a:cubicBezTo>
                      <a:pt x="101" y="283"/>
                      <a:pt x="91" y="307"/>
                      <a:pt x="74" y="323"/>
                    </a:cubicBezTo>
                    <a:cubicBezTo>
                      <a:pt x="55" y="341"/>
                      <a:pt x="98" y="357"/>
                      <a:pt x="97" y="373"/>
                    </a:cubicBezTo>
                    <a:cubicBezTo>
                      <a:pt x="94" y="420"/>
                      <a:pt x="42" y="325"/>
                      <a:pt x="46" y="332"/>
                    </a:cubicBezTo>
                    <a:cubicBezTo>
                      <a:pt x="40" y="323"/>
                      <a:pt x="55" y="343"/>
                      <a:pt x="46" y="3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5" name="Freeform 89"/>
              <p:cNvSpPr/>
              <p:nvPr/>
            </p:nvSpPr>
            <p:spPr bwMode="auto">
              <a:xfrm>
                <a:off x="7250113" y="3651250"/>
                <a:ext cx="955675" cy="1249362"/>
              </a:xfrm>
              <a:custGeom>
                <a:avLst/>
                <a:gdLst>
                  <a:gd name="T0" fmla="*/ 60 w 303"/>
                  <a:gd name="T1" fmla="*/ 0 h 396"/>
                  <a:gd name="T2" fmla="*/ 88 w 303"/>
                  <a:gd name="T3" fmla="*/ 82 h 396"/>
                  <a:gd name="T4" fmla="*/ 153 w 303"/>
                  <a:gd name="T5" fmla="*/ 201 h 396"/>
                  <a:gd name="T6" fmla="*/ 219 w 303"/>
                  <a:gd name="T7" fmla="*/ 354 h 396"/>
                  <a:gd name="T8" fmla="*/ 263 w 303"/>
                  <a:gd name="T9" fmla="*/ 323 h 396"/>
                  <a:gd name="T10" fmla="*/ 289 w 303"/>
                  <a:gd name="T11" fmla="*/ 209 h 396"/>
                  <a:gd name="T12" fmla="*/ 199 w 303"/>
                  <a:gd name="T13" fmla="*/ 88 h 396"/>
                  <a:gd name="T14" fmla="*/ 90 w 303"/>
                  <a:gd name="T15" fmla="*/ 47 h 396"/>
                  <a:gd name="T16" fmla="*/ 60 w 303"/>
                  <a:gd name="T17"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396">
                    <a:moveTo>
                      <a:pt x="60" y="0"/>
                    </a:moveTo>
                    <a:cubicBezTo>
                      <a:pt x="0" y="1"/>
                      <a:pt x="86" y="73"/>
                      <a:pt x="88" y="82"/>
                    </a:cubicBezTo>
                    <a:cubicBezTo>
                      <a:pt x="98" y="153"/>
                      <a:pt x="110" y="150"/>
                      <a:pt x="153" y="201"/>
                    </a:cubicBezTo>
                    <a:cubicBezTo>
                      <a:pt x="191" y="245"/>
                      <a:pt x="176" y="310"/>
                      <a:pt x="219" y="354"/>
                    </a:cubicBezTo>
                    <a:cubicBezTo>
                      <a:pt x="262" y="396"/>
                      <a:pt x="270" y="367"/>
                      <a:pt x="263" y="323"/>
                    </a:cubicBezTo>
                    <a:cubicBezTo>
                      <a:pt x="256" y="278"/>
                      <a:pt x="279" y="250"/>
                      <a:pt x="289" y="209"/>
                    </a:cubicBezTo>
                    <a:cubicBezTo>
                      <a:pt x="303" y="153"/>
                      <a:pt x="224" y="129"/>
                      <a:pt x="199" y="88"/>
                    </a:cubicBezTo>
                    <a:cubicBezTo>
                      <a:pt x="167" y="35"/>
                      <a:pt x="97" y="92"/>
                      <a:pt x="90" y="47"/>
                    </a:cubicBezTo>
                    <a:cubicBezTo>
                      <a:pt x="85" y="15"/>
                      <a:pt x="64" y="0"/>
                      <a:pt x="60"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6" name="Freeform 90"/>
              <p:cNvSpPr/>
              <p:nvPr/>
            </p:nvSpPr>
            <p:spPr bwMode="auto">
              <a:xfrm>
                <a:off x="8326438" y="2068513"/>
                <a:ext cx="1123950" cy="396875"/>
              </a:xfrm>
              <a:custGeom>
                <a:avLst/>
                <a:gdLst>
                  <a:gd name="T0" fmla="*/ 131 w 356"/>
                  <a:gd name="T1" fmla="*/ 111 h 126"/>
                  <a:gd name="T2" fmla="*/ 208 w 356"/>
                  <a:gd name="T3" fmla="*/ 82 h 126"/>
                  <a:gd name="T4" fmla="*/ 310 w 356"/>
                  <a:gd name="T5" fmla="*/ 61 h 126"/>
                  <a:gd name="T6" fmla="*/ 78 w 356"/>
                  <a:gd name="T7" fmla="*/ 39 h 126"/>
                  <a:gd name="T8" fmla="*/ 131 w 356"/>
                  <a:gd name="T9" fmla="*/ 111 h 126"/>
                  <a:gd name="T10" fmla="*/ 131 w 356"/>
                  <a:gd name="T11" fmla="*/ 111 h 126"/>
                </a:gdLst>
                <a:ahLst/>
                <a:cxnLst>
                  <a:cxn ang="0">
                    <a:pos x="T0" y="T1"/>
                  </a:cxn>
                  <a:cxn ang="0">
                    <a:pos x="T2" y="T3"/>
                  </a:cxn>
                  <a:cxn ang="0">
                    <a:pos x="T4" y="T5"/>
                  </a:cxn>
                  <a:cxn ang="0">
                    <a:pos x="T6" y="T7"/>
                  </a:cxn>
                  <a:cxn ang="0">
                    <a:pos x="T8" y="T9"/>
                  </a:cxn>
                  <a:cxn ang="0">
                    <a:pos x="T10" y="T11"/>
                  </a:cxn>
                </a:cxnLst>
                <a:rect l="0" t="0" r="r" b="b"/>
                <a:pathLst>
                  <a:path w="356" h="126">
                    <a:moveTo>
                      <a:pt x="131" y="111"/>
                    </a:moveTo>
                    <a:cubicBezTo>
                      <a:pt x="161" y="105"/>
                      <a:pt x="176" y="82"/>
                      <a:pt x="208" y="82"/>
                    </a:cubicBezTo>
                    <a:cubicBezTo>
                      <a:pt x="222" y="81"/>
                      <a:pt x="356" y="114"/>
                      <a:pt x="310" y="61"/>
                    </a:cubicBezTo>
                    <a:cubicBezTo>
                      <a:pt x="262" y="7"/>
                      <a:pt x="136" y="0"/>
                      <a:pt x="78" y="39"/>
                    </a:cubicBezTo>
                    <a:cubicBezTo>
                      <a:pt x="0" y="92"/>
                      <a:pt x="67" y="126"/>
                      <a:pt x="131" y="111"/>
                    </a:cubicBezTo>
                    <a:cubicBezTo>
                      <a:pt x="181" y="100"/>
                      <a:pt x="96" y="119"/>
                      <a:pt x="131" y="11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7" name="Freeform 91"/>
              <p:cNvSpPr/>
              <p:nvPr/>
            </p:nvSpPr>
            <p:spPr bwMode="auto">
              <a:xfrm>
                <a:off x="8329613" y="4781550"/>
                <a:ext cx="881063" cy="358775"/>
              </a:xfrm>
              <a:custGeom>
                <a:avLst/>
                <a:gdLst>
                  <a:gd name="T0" fmla="*/ 119 w 279"/>
                  <a:gd name="T1" fmla="*/ 36 h 114"/>
                  <a:gd name="T2" fmla="*/ 177 w 279"/>
                  <a:gd name="T3" fmla="*/ 16 h 114"/>
                  <a:gd name="T4" fmla="*/ 279 w 279"/>
                  <a:gd name="T5" fmla="*/ 96 h 114"/>
                  <a:gd name="T6" fmla="*/ 113 w 279"/>
                  <a:gd name="T7" fmla="*/ 103 h 114"/>
                  <a:gd name="T8" fmla="*/ 119 w 279"/>
                  <a:gd name="T9" fmla="*/ 36 h 114"/>
                  <a:gd name="T10" fmla="*/ 119 w 279"/>
                  <a:gd name="T11" fmla="*/ 36 h 114"/>
                </a:gdLst>
                <a:ahLst/>
                <a:cxnLst>
                  <a:cxn ang="0">
                    <a:pos x="T0" y="T1"/>
                  </a:cxn>
                  <a:cxn ang="0">
                    <a:pos x="T2" y="T3"/>
                  </a:cxn>
                  <a:cxn ang="0">
                    <a:pos x="T4" y="T5"/>
                  </a:cxn>
                  <a:cxn ang="0">
                    <a:pos x="T6" y="T7"/>
                  </a:cxn>
                  <a:cxn ang="0">
                    <a:pos x="T8" y="T9"/>
                  </a:cxn>
                  <a:cxn ang="0">
                    <a:pos x="T10" y="T11"/>
                  </a:cxn>
                </a:cxnLst>
                <a:rect l="0" t="0" r="r" b="b"/>
                <a:pathLst>
                  <a:path w="279" h="114">
                    <a:moveTo>
                      <a:pt x="119" y="36"/>
                    </a:moveTo>
                    <a:cubicBezTo>
                      <a:pt x="142" y="40"/>
                      <a:pt x="146" y="0"/>
                      <a:pt x="177" y="16"/>
                    </a:cubicBezTo>
                    <a:cubicBezTo>
                      <a:pt x="201" y="28"/>
                      <a:pt x="278" y="61"/>
                      <a:pt x="279" y="96"/>
                    </a:cubicBezTo>
                    <a:cubicBezTo>
                      <a:pt x="279" y="95"/>
                      <a:pt x="211" y="114"/>
                      <a:pt x="113" y="103"/>
                    </a:cubicBezTo>
                    <a:cubicBezTo>
                      <a:pt x="16" y="92"/>
                      <a:pt x="0" y="18"/>
                      <a:pt x="119" y="36"/>
                    </a:cubicBezTo>
                    <a:cubicBezTo>
                      <a:pt x="133" y="38"/>
                      <a:pt x="37" y="23"/>
                      <a:pt x="119" y="3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C:\Users\Administrator\Desktop\产品PNG\生产车间\4.png"/>
          <p:cNvPicPr>
            <a:picLocks noChangeAspect="1"/>
          </p:cNvPicPr>
          <p:nvPr/>
        </p:nvPicPr>
        <p:blipFill>
          <a:blip r:embed="rId2" cstate="print"/>
          <a:stretch>
            <a:fillRect/>
          </a:stretch>
        </p:blipFill>
        <p:spPr>
          <a:xfrm>
            <a:off x="66675" y="68263"/>
            <a:ext cx="8750300" cy="4899025"/>
          </a:xfrm>
          <a:prstGeom prst="rect">
            <a:avLst/>
          </a:prstGeom>
          <a:noFill/>
          <a:ln w="57150" cap="flat" cmpd="sng">
            <a:solidFill>
              <a:schemeClr val="bg1"/>
            </a:solidFill>
            <a:prstDash val="solid"/>
            <a:round/>
            <a:headEnd type="none" w="med" len="med"/>
            <a:tailEnd type="none" w="med" len="med"/>
          </a:ln>
        </p:spPr>
      </p:pic>
      <p:pic>
        <p:nvPicPr>
          <p:cNvPr id="16386" name="Picture 4" descr="C:\Users\Administrator\Desktop\产品PNG\生产车间\6.png"/>
          <p:cNvPicPr>
            <a:picLocks noChangeAspect="1"/>
          </p:cNvPicPr>
          <p:nvPr/>
        </p:nvPicPr>
        <p:blipFill>
          <a:blip r:embed="rId3" cstate="print"/>
          <a:srcRect l="1427" r="13380" b="1283"/>
          <a:stretch>
            <a:fillRect/>
          </a:stretch>
        </p:blipFill>
        <p:spPr>
          <a:xfrm>
            <a:off x="8293100" y="2484438"/>
            <a:ext cx="3813175" cy="2473325"/>
          </a:xfrm>
          <a:prstGeom prst="rect">
            <a:avLst/>
          </a:prstGeom>
          <a:noFill/>
          <a:ln w="57150" cap="flat" cmpd="sng">
            <a:solidFill>
              <a:schemeClr val="bg1"/>
            </a:solidFill>
            <a:prstDash val="solid"/>
            <a:round/>
            <a:headEnd type="none" w="med" len="med"/>
            <a:tailEnd type="none" w="med" len="med"/>
          </a:ln>
        </p:spPr>
      </p:pic>
      <p:pic>
        <p:nvPicPr>
          <p:cNvPr id="16387" name="Picture 3" descr="C:\Users\Administrator\Desktop\产品PNG\生产车间\5.png"/>
          <p:cNvPicPr>
            <a:picLocks noChangeAspect="1"/>
          </p:cNvPicPr>
          <p:nvPr/>
        </p:nvPicPr>
        <p:blipFill>
          <a:blip r:embed="rId4" cstate="print"/>
          <a:srcRect l="10646"/>
          <a:stretch>
            <a:fillRect/>
          </a:stretch>
        </p:blipFill>
        <p:spPr>
          <a:xfrm>
            <a:off x="8289925" y="69850"/>
            <a:ext cx="3813175" cy="2368550"/>
          </a:xfrm>
          <a:prstGeom prst="rect">
            <a:avLst/>
          </a:prstGeom>
          <a:noFill/>
          <a:ln w="57150" cap="flat" cmpd="sng">
            <a:solidFill>
              <a:schemeClr val="bg1"/>
            </a:solidFill>
            <a:prstDash val="solid"/>
            <a:round/>
            <a:headEnd type="none" w="med" len="med"/>
            <a:tailEnd type="none" w="med" len="med"/>
          </a:ln>
        </p:spPr>
      </p:pic>
      <p:sp>
        <p:nvSpPr>
          <p:cNvPr id="3" name="矩形 2"/>
          <p:cNvSpPr/>
          <p:nvPr/>
        </p:nvSpPr>
        <p:spPr>
          <a:xfrm>
            <a:off x="66675" y="5054600"/>
            <a:ext cx="12039600" cy="170815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389" name="TextBox 1"/>
          <p:cNvSpPr txBox="1"/>
          <p:nvPr/>
        </p:nvSpPr>
        <p:spPr>
          <a:xfrm>
            <a:off x="552450" y="5343525"/>
            <a:ext cx="11087100" cy="1006475"/>
          </a:xfrm>
          <a:prstGeom prst="rect">
            <a:avLst/>
          </a:prstGeom>
          <a:noFill/>
          <a:ln w="9525">
            <a:noFill/>
          </a:ln>
        </p:spPr>
        <p:txBody>
          <a:bodyPr wrap="square" anchor="t">
            <a:spAutoFit/>
          </a:bodyPr>
          <a:lstStyle/>
          <a:p>
            <a:pPr lvl="0" indent="0">
              <a:lnSpc>
                <a:spcPct val="150000"/>
              </a:lnSpc>
            </a:pPr>
            <a:r>
              <a:rPr lang="zh-CN" altLang="en-US" sz="2800" b="1" dirty="0">
                <a:solidFill>
                  <a:srgbClr val="FFFFFF"/>
                </a:solidFill>
                <a:latin typeface="微软雅黑" panose="020B0503020204020204" pitchFamily="34" charset="-122"/>
                <a:ea typeface="微软雅黑" panose="020B0503020204020204" pitchFamily="34" charset="-122"/>
              </a:rPr>
              <a:t>经验丰富的研发团队，严格的品质管控</a:t>
            </a:r>
          </a:p>
          <a:p>
            <a:pPr lvl="0" indent="0"/>
            <a:r>
              <a:rPr lang="zh-CN" altLang="en-US" dirty="0">
                <a:solidFill>
                  <a:srgbClr val="FFFFFF"/>
                </a:solidFill>
                <a:latin typeface="微软雅黑" panose="020B0503020204020204" pitchFamily="34" charset="-122"/>
                <a:ea typeface="微软雅黑" panose="020B0503020204020204" pitchFamily="34" charset="-122"/>
              </a:rPr>
              <a:t>多项产品获得国家专利保护并取得</a:t>
            </a:r>
            <a:r>
              <a:rPr lang="en-US" altLang="zh-CN" dirty="0">
                <a:solidFill>
                  <a:srgbClr val="FFFFFF"/>
                </a:solidFill>
                <a:latin typeface="微软雅黑" panose="020B0503020204020204" pitchFamily="34" charset="-122"/>
                <a:ea typeface="微软雅黑" panose="020B0503020204020204" pitchFamily="34" charset="-122"/>
              </a:rPr>
              <a:t>GS</a:t>
            </a:r>
            <a:r>
              <a:rPr lang="zh-CN" altLang="en-US" dirty="0">
                <a:solidFill>
                  <a:srgbClr val="FFFFFF"/>
                </a:solidFill>
                <a:latin typeface="微软雅黑" panose="020B0503020204020204" pitchFamily="34" charset="-122"/>
                <a:ea typeface="微软雅黑" panose="020B0503020204020204" pitchFamily="34" charset="-122"/>
              </a:rPr>
              <a:t>、</a:t>
            </a:r>
            <a:r>
              <a:rPr lang="en-US" altLang="zh-CN" dirty="0">
                <a:solidFill>
                  <a:srgbClr val="FFFFFF"/>
                </a:solidFill>
                <a:latin typeface="微软雅黑" panose="020B0503020204020204" pitchFamily="34" charset="-122"/>
                <a:ea typeface="微软雅黑" panose="020B0503020204020204" pitchFamily="34" charset="-122"/>
              </a:rPr>
              <a:t>CB</a:t>
            </a:r>
            <a:r>
              <a:rPr lang="zh-CN" altLang="en-US" dirty="0">
                <a:solidFill>
                  <a:srgbClr val="FFFFFF"/>
                </a:solidFill>
                <a:latin typeface="微软雅黑" panose="020B0503020204020204" pitchFamily="34" charset="-122"/>
                <a:ea typeface="微软雅黑" panose="020B0503020204020204" pitchFamily="34" charset="-122"/>
              </a:rPr>
              <a:t>、</a:t>
            </a:r>
            <a:r>
              <a:rPr lang="en-US" altLang="zh-CN" dirty="0">
                <a:solidFill>
                  <a:srgbClr val="FFFFFF"/>
                </a:solidFill>
                <a:latin typeface="微软雅黑" panose="020B0503020204020204" pitchFamily="34" charset="-122"/>
                <a:ea typeface="微软雅黑" panose="020B0503020204020204" pitchFamily="34" charset="-122"/>
              </a:rPr>
              <a:t>CE</a:t>
            </a:r>
            <a:r>
              <a:rPr lang="zh-CN" altLang="en-US" dirty="0">
                <a:solidFill>
                  <a:srgbClr val="FFFFFF"/>
                </a:solidFill>
                <a:latin typeface="微软雅黑" panose="020B0503020204020204" pitchFamily="34" charset="-122"/>
                <a:ea typeface="微软雅黑" panose="020B0503020204020204" pitchFamily="34" charset="-122"/>
              </a:rPr>
              <a:t>、</a:t>
            </a:r>
            <a:r>
              <a:rPr lang="en-US" altLang="zh-CN" dirty="0">
                <a:solidFill>
                  <a:srgbClr val="FFFFFF"/>
                </a:solidFill>
                <a:latin typeface="微软雅黑" panose="020B0503020204020204" pitchFamily="34" charset="-122"/>
                <a:ea typeface="微软雅黑" panose="020B0503020204020204" pitchFamily="34" charset="-122"/>
              </a:rPr>
              <a:t>ROHS</a:t>
            </a:r>
            <a:r>
              <a:rPr lang="zh-CN" altLang="en-US" dirty="0">
                <a:solidFill>
                  <a:srgbClr val="FFFFFF"/>
                </a:solidFill>
                <a:latin typeface="微软雅黑" panose="020B0503020204020204" pitchFamily="34" charset="-122"/>
                <a:ea typeface="微软雅黑" panose="020B0503020204020204" pitchFamily="34" charset="-122"/>
              </a:rPr>
              <a:t>、</a:t>
            </a:r>
            <a:r>
              <a:rPr lang="en-US" altLang="zh-CN" dirty="0">
                <a:solidFill>
                  <a:srgbClr val="FFFFFF"/>
                </a:solidFill>
                <a:latin typeface="微软雅黑" panose="020B0503020204020204" pitchFamily="34" charset="-122"/>
                <a:ea typeface="微软雅黑" panose="020B0503020204020204" pitchFamily="34" charset="-122"/>
              </a:rPr>
              <a:t>ETL</a:t>
            </a:r>
            <a:r>
              <a:rPr lang="zh-CN" altLang="en-US" dirty="0">
                <a:solidFill>
                  <a:srgbClr val="FFFFFF"/>
                </a:solidFill>
                <a:latin typeface="微软雅黑" panose="020B0503020204020204" pitchFamily="34" charset="-122"/>
                <a:ea typeface="微软雅黑" panose="020B0503020204020204" pitchFamily="34" charset="-122"/>
              </a:rPr>
              <a:t>等相关国际认证。</a:t>
            </a:r>
            <a:endParaRPr lang="en-US" altLang="zh-CN"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par>
                                <p:cTn id="8" presetID="35" presetClass="path" presetSubtype="0" accel="90000" decel="10000" fill="hold" grpId="1" nodeType="withEffect">
                                  <p:stCondLst>
                                    <p:cond delay="200"/>
                                  </p:stCondLst>
                                  <p:childTnLst>
                                    <p:animMotion origin="layout" path="M 0 0 L -0.25 0 E" pathEditMode="relative" ptsTypes="">
                                      <p:cBhvr>
                                        <p:cTn id="9" dur="1000" spd="-100000" fill="hold"/>
                                        <p:tgtEl>
                                          <p:spTgt spid="3"/>
                                        </p:tgtEl>
                                        <p:attrNameLst>
                                          <p:attrName>ppt_x</p:attrName>
                                          <p:attrName>ppt_y</p:attrName>
                                        </p:attrNameLst>
                                      </p:cBhvr>
                                    </p:animMotion>
                                  </p:childTnLst>
                                </p:cTn>
                              </p:par>
                              <p:par>
                                <p:cTn id="10" presetID="6" presetClass="emph" presetSubtype="0" autoRev="1" fill="hold" grpId="2" nodeType="withEffect">
                                  <p:stCondLst>
                                    <p:cond delay="200"/>
                                  </p:stCondLst>
                                  <p:childTnLst>
                                    <p:animScale>
                                      <p:cBhvr>
                                        <p:cTn id="11" dur="5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3"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3" cstate="print">
            <a:lum bright="12000" contrast="42000"/>
          </a:blip>
          <a:srcRect t="7768" b="7236"/>
          <a:stretch>
            <a:fillRect/>
          </a:stretch>
        </p:blipFill>
        <p:spPr>
          <a:xfrm>
            <a:off x="68263" y="65088"/>
            <a:ext cx="8623300" cy="4851400"/>
          </a:xfrm>
          <a:prstGeom prst="rect">
            <a:avLst/>
          </a:prstGeom>
          <a:noFill/>
          <a:ln w="57150" cap="flat" cmpd="sng">
            <a:solidFill>
              <a:schemeClr val="bg1"/>
            </a:solidFill>
            <a:prstDash val="solid"/>
            <a:round/>
            <a:headEnd type="none" w="med" len="med"/>
            <a:tailEnd type="none" w="med" len="med"/>
          </a:ln>
        </p:spPr>
      </p:pic>
      <p:sp>
        <p:nvSpPr>
          <p:cNvPr id="6" name="矩形 5"/>
          <p:cNvSpPr/>
          <p:nvPr/>
        </p:nvSpPr>
        <p:spPr>
          <a:xfrm>
            <a:off x="68263" y="4987925"/>
            <a:ext cx="12047538" cy="1776413"/>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412" name="TextBox 9"/>
          <p:cNvSpPr txBox="1"/>
          <p:nvPr/>
        </p:nvSpPr>
        <p:spPr>
          <a:xfrm>
            <a:off x="560388" y="5475288"/>
            <a:ext cx="11018837" cy="850900"/>
          </a:xfrm>
          <a:prstGeom prst="rect">
            <a:avLst/>
          </a:prstGeom>
          <a:noFill/>
          <a:ln w="9525">
            <a:noFill/>
          </a:ln>
        </p:spPr>
        <p:txBody>
          <a:bodyPr wrap="square" anchor="t">
            <a:spAutoFit/>
          </a:bodyPr>
          <a:lstStyle/>
          <a:p>
            <a:pPr lvl="0" indent="0"/>
            <a:r>
              <a:rPr lang="zh-CN" altLang="en-US" sz="2800" b="1" dirty="0">
                <a:solidFill>
                  <a:schemeClr val="bg1"/>
                </a:solidFill>
                <a:latin typeface="微软雅黑" panose="020B0503020204020204" pitchFamily="34" charset="-122"/>
                <a:ea typeface="微软雅黑" panose="020B0503020204020204" pitchFamily="34" charset="-122"/>
              </a:rPr>
              <a:t>蚊虫生物研究实验室</a:t>
            </a:r>
          </a:p>
          <a:p>
            <a:pPr lvl="0" indent="0">
              <a:lnSpc>
                <a:spcPct val="110000"/>
              </a:lnSpc>
            </a:pPr>
            <a:r>
              <a:rPr lang="zh-CN" altLang="en-US" dirty="0">
                <a:solidFill>
                  <a:schemeClr val="bg1"/>
                </a:solidFill>
                <a:latin typeface="微软雅黑" panose="020B0503020204020204" pitchFamily="34" charset="-122"/>
                <a:ea typeface="微软雅黑" panose="020B0503020204020204" pitchFamily="34" charset="-122"/>
              </a:rPr>
              <a:t>行业内领先对蚊虫进行专项研究，不断突破技术瓶颈，推动格林盈璐在产品上的技术创新。</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17413" name="图片 1" descr="IMG_4561"/>
          <p:cNvPicPr>
            <a:picLocks noChangeAspect="1"/>
          </p:cNvPicPr>
          <p:nvPr/>
        </p:nvPicPr>
        <p:blipFill>
          <a:blip r:embed="rId4" cstate="print">
            <a:lum contrast="17999"/>
          </a:blip>
          <a:srcRect b="16559"/>
          <a:stretch>
            <a:fillRect/>
          </a:stretch>
        </p:blipFill>
        <p:spPr>
          <a:xfrm>
            <a:off x="8051800" y="2544763"/>
            <a:ext cx="4064000" cy="2378075"/>
          </a:xfrm>
          <a:prstGeom prst="rect">
            <a:avLst/>
          </a:prstGeom>
          <a:noFill/>
          <a:ln w="57150" cap="flat" cmpd="sng">
            <a:solidFill>
              <a:schemeClr val="bg1"/>
            </a:solidFill>
            <a:prstDash val="solid"/>
            <a:miter/>
            <a:headEnd type="none" w="med" len="med"/>
            <a:tailEnd type="none" w="med" len="med"/>
          </a:ln>
        </p:spPr>
      </p:pic>
      <p:pic>
        <p:nvPicPr>
          <p:cNvPr id="4" name="图片 3" descr="_DSC5604"/>
          <p:cNvPicPr>
            <a:picLocks noChangeAspect="1"/>
          </p:cNvPicPr>
          <p:nvPr/>
        </p:nvPicPr>
        <p:blipFill>
          <a:blip r:embed="rId5" cstate="print"/>
          <a:srcRect l="-233" t="9144" r="233" b="1055"/>
          <a:stretch>
            <a:fillRect/>
          </a:stretch>
        </p:blipFill>
        <p:spPr>
          <a:xfrm>
            <a:off x="8050213" y="74613"/>
            <a:ext cx="4064000" cy="2389188"/>
          </a:xfrm>
          <a:prstGeom prst="rect">
            <a:avLst/>
          </a:prstGeom>
          <a:solidFill>
            <a:schemeClr val="lt1"/>
          </a:solidFill>
          <a:ln w="57150" cmpd="sng">
            <a:solidFill>
              <a:schemeClr val="bg1"/>
            </a:solidFill>
            <a:prstDash val="solid"/>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par>
                                <p:cTn id="8" presetID="35" presetClass="path" presetSubtype="0" accel="90000" decel="10000" fill="hold" grpId="1" nodeType="withEffect">
                                  <p:stCondLst>
                                    <p:cond delay="200"/>
                                  </p:stCondLst>
                                  <p:childTnLst>
                                    <p:animMotion origin="layout" path="M 0 0 L -0.25 0 E" pathEditMode="relative" ptsTypes="">
                                      <p:cBhvr>
                                        <p:cTn id="9" dur="1000" spd="-100000" fill="hold"/>
                                        <p:tgtEl>
                                          <p:spTgt spid="6"/>
                                        </p:tgtEl>
                                        <p:attrNameLst>
                                          <p:attrName>ppt_x</p:attrName>
                                          <p:attrName>ppt_y</p:attrName>
                                        </p:attrNameLst>
                                      </p:cBhvr>
                                    </p:animMotion>
                                  </p:childTnLst>
                                </p:cTn>
                              </p:par>
                              <p:par>
                                <p:cTn id="10" presetID="6" presetClass="emph" presetSubtype="0" autoRev="1" fill="hold" grpId="2" nodeType="withEffect">
                                  <p:stCondLst>
                                    <p:cond delay="200"/>
                                  </p:stCondLst>
                                  <p:childTnLst>
                                    <p:animScale>
                                      <p:cBhvr>
                                        <p:cTn id="11"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6" grpId="2" bldLvl="0" animBg="1"/>
    </p:bldLst>
  </p:timing>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A3D52">
            <a:alpha val="100000"/>
          </a:srgbClr>
        </a:solidFill>
      </a:spPr>
      <a:bodyPr lIns="0" tIns="0" rIns="0" bIns="0" anchor="ctr"/>
      <a:lstStyle>
        <a:defPPr>
          <a:defRPr sz="240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1907</Words>
  <Application>Microsoft Office PowerPoint</Application>
  <PresentationFormat>自定义</PresentationFormat>
  <Paragraphs>181</Paragraphs>
  <Slides>26</Slides>
  <Notes>16</Notes>
  <HiddenSlides>0</HiddenSlides>
  <MMClips>0</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THANKS！谢谢！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panxueli</dc:creator>
  <cp:lastModifiedBy>Administrator</cp:lastModifiedBy>
  <cp:revision>718</cp:revision>
  <dcterms:created xsi:type="dcterms:W3CDTF">2015-12-14T05:37:00Z</dcterms:created>
  <dcterms:modified xsi:type="dcterms:W3CDTF">2019-02-22T02:13:46Z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2052-11.1.0.7989</vt:lpwstr>
  </property>
</Properties>
</file>